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67" r:id="rId5"/>
    <p:sldId id="276" r:id="rId6"/>
    <p:sldId id="262" r:id="rId7"/>
    <p:sldId id="279" r:id="rId8"/>
    <p:sldId id="280" r:id="rId9"/>
    <p:sldId id="270" r:id="rId10"/>
    <p:sldId id="261" r:id="rId11"/>
    <p:sldId id="263" r:id="rId12"/>
    <p:sldId id="268" r:id="rId13"/>
    <p:sldId id="269" r:id="rId14"/>
    <p:sldId id="273" r:id="rId15"/>
    <p:sldId id="272" r:id="rId16"/>
    <p:sldId id="271" r:id="rId17"/>
    <p:sldId id="27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645495-E211-4AA8-8338-E6CE4D5A828B}">
          <p14:sldIdLst>
            <p14:sldId id="256"/>
            <p14:sldId id="257"/>
            <p14:sldId id="258"/>
            <p14:sldId id="267"/>
            <p14:sldId id="276"/>
            <p14:sldId id="262"/>
            <p14:sldId id="279"/>
            <p14:sldId id="280"/>
            <p14:sldId id="270"/>
            <p14:sldId id="261"/>
            <p14:sldId id="263"/>
          </p14:sldIdLst>
        </p14:section>
        <p14:section name="Reference" id="{1E2AE987-0DB2-41FA-9240-FD4FDFB20167}">
          <p14:sldIdLst>
            <p14:sldId id="268"/>
            <p14:sldId id="269"/>
            <p14:sldId id="273"/>
            <p14:sldId id="272"/>
            <p14:sldId id="271"/>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0129"/>
    <a:srgbClr val="CCCC00"/>
    <a:srgbClr val="A0AB66"/>
    <a:srgbClr val="F2F2BD"/>
    <a:srgbClr val="292929"/>
    <a:srgbClr val="EBE98F"/>
    <a:srgbClr val="D6A300"/>
    <a:srgbClr val="FFF1C5"/>
    <a:srgbClr val="196B24"/>
    <a:srgbClr val="393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29162-806F-4E99-BB6C-D825E9DCB597}" v="785" dt="2024-08-26T20:51:05.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03" autoAdjust="0"/>
    <p:restoredTop sz="70339" autoAdjust="0"/>
  </p:normalViewPr>
  <p:slideViewPr>
    <p:cSldViewPr snapToGrid="0">
      <p:cViewPr varScale="1">
        <p:scale>
          <a:sx n="74" d="100"/>
          <a:sy n="74" d="100"/>
        </p:scale>
        <p:origin x="121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userId="a6e30f513dae4b66" providerId="LiveId" clId="{5CC29162-806F-4E99-BB6C-D825E9DCB597}"/>
    <pc:docChg chg="undo redo custSel addSld delSld modSld sldOrd addSection modSection">
      <pc:chgData name="Jamie L Bond" userId="a6e30f513dae4b66" providerId="LiveId" clId="{5CC29162-806F-4E99-BB6C-D825E9DCB597}" dt="2024-08-26T20:51:05.956" v="32460"/>
      <pc:docMkLst>
        <pc:docMk/>
      </pc:docMkLst>
      <pc:sldChg chg="addSp delSp modSp mod">
        <pc:chgData name="Jamie L Bond" userId="a6e30f513dae4b66" providerId="LiveId" clId="{5CC29162-806F-4E99-BB6C-D825E9DCB597}" dt="2024-08-23T02:13:31.454" v="11555" actId="6549"/>
        <pc:sldMkLst>
          <pc:docMk/>
          <pc:sldMk cId="3222306909" sldId="256"/>
        </pc:sldMkLst>
        <pc:spChg chg="mod ord">
          <ac:chgData name="Jamie L Bond" userId="a6e30f513dae4b66" providerId="LiveId" clId="{5CC29162-806F-4E99-BB6C-D825E9DCB597}" dt="2024-08-23T02:13:31.454" v="11555" actId="6549"/>
          <ac:spMkLst>
            <pc:docMk/>
            <pc:sldMk cId="3222306909" sldId="256"/>
            <ac:spMk id="2" creationId="{E329A12A-DB02-A0EC-77F5-1D73C6323F26}"/>
          </ac:spMkLst>
        </pc:spChg>
        <pc:spChg chg="mod">
          <ac:chgData name="Jamie L Bond" userId="a6e30f513dae4b66" providerId="LiveId" clId="{5CC29162-806F-4E99-BB6C-D825E9DCB597}" dt="2024-08-20T14:40:45.177" v="836" actId="207"/>
          <ac:spMkLst>
            <pc:docMk/>
            <pc:sldMk cId="3222306909" sldId="256"/>
            <ac:spMk id="3" creationId="{97B40291-2497-9A25-4376-D070518C8F4B}"/>
          </ac:spMkLst>
        </pc:spChg>
        <pc:spChg chg="del mod">
          <ac:chgData name="Jamie L Bond" userId="a6e30f513dae4b66" providerId="LiveId" clId="{5CC29162-806F-4E99-BB6C-D825E9DCB597}" dt="2024-08-20T14:38:14.412" v="579" actId="478"/>
          <ac:spMkLst>
            <pc:docMk/>
            <pc:sldMk cId="3222306909" sldId="256"/>
            <ac:spMk id="4" creationId="{7F45DBE0-4A0C-3B06-79E2-CF88900EAB4C}"/>
          </ac:spMkLst>
        </pc:spChg>
        <pc:spChg chg="mod">
          <ac:chgData name="Jamie L Bond" userId="a6e30f513dae4b66" providerId="LiveId" clId="{5CC29162-806F-4E99-BB6C-D825E9DCB597}" dt="2024-08-20T14:40:49.921" v="837" actId="207"/>
          <ac:spMkLst>
            <pc:docMk/>
            <pc:sldMk cId="3222306909" sldId="256"/>
            <ac:spMk id="6" creationId="{4D954648-0CAF-A9DC-5830-CA2461A7A48A}"/>
          </ac:spMkLst>
        </pc:spChg>
        <pc:spChg chg="add del mod ord">
          <ac:chgData name="Jamie L Bond" userId="a6e30f513dae4b66" providerId="LiveId" clId="{5CC29162-806F-4E99-BB6C-D825E9DCB597}" dt="2024-08-20T14:30:13.314" v="409"/>
          <ac:spMkLst>
            <pc:docMk/>
            <pc:sldMk cId="3222306909" sldId="256"/>
            <ac:spMk id="21" creationId="{46C5D8D1-5043-71EE-62AE-1BE9833FEA9C}"/>
          </ac:spMkLst>
        </pc:spChg>
        <pc:spChg chg="add del">
          <ac:chgData name="Jamie L Bond" userId="a6e30f513dae4b66" providerId="LiveId" clId="{5CC29162-806F-4E99-BB6C-D825E9DCB597}" dt="2024-08-20T14:31:15.836" v="418"/>
          <ac:spMkLst>
            <pc:docMk/>
            <pc:sldMk cId="3222306909" sldId="256"/>
            <ac:spMk id="27" creationId="{15489D08-0585-C322-AC27-46E68351A7BC}"/>
          </ac:spMkLst>
        </pc:spChg>
        <pc:spChg chg="add mod">
          <ac:chgData name="Jamie L Bond" userId="a6e30f513dae4b66" providerId="LiveId" clId="{5CC29162-806F-4E99-BB6C-D825E9DCB597}" dt="2024-08-20T14:43:14.600" v="867" actId="207"/>
          <ac:spMkLst>
            <pc:docMk/>
            <pc:sldMk cId="3222306909" sldId="256"/>
            <ac:spMk id="31" creationId="{8515D058-4DBF-1507-B168-43E0197ACFC4}"/>
          </ac:spMkLst>
        </pc:spChg>
        <pc:grpChg chg="mod">
          <ac:chgData name="Jamie L Bond" userId="a6e30f513dae4b66" providerId="LiveId" clId="{5CC29162-806F-4E99-BB6C-D825E9DCB597}" dt="2024-08-20T14:41:29.674" v="840" actId="1076"/>
          <ac:grpSpMkLst>
            <pc:docMk/>
            <pc:sldMk cId="3222306909" sldId="256"/>
            <ac:grpSpMk id="17" creationId="{96231A26-1323-48E4-A786-1F90CF6A4510}"/>
          </ac:grpSpMkLst>
        </pc:grpChg>
        <pc:picChg chg="add del mod ord">
          <ac:chgData name="Jamie L Bond" userId="a6e30f513dae4b66" providerId="LiveId" clId="{5CC29162-806F-4E99-BB6C-D825E9DCB597}" dt="2024-08-20T14:29:49.951" v="405" actId="478"/>
          <ac:picMkLst>
            <pc:docMk/>
            <pc:sldMk cId="3222306909" sldId="256"/>
            <ac:picMk id="7" creationId="{5A1FDFB0-CA99-79B0-C5F1-552076F0578C}"/>
          </ac:picMkLst>
        </pc:picChg>
        <pc:picChg chg="add del mod">
          <ac:chgData name="Jamie L Bond" userId="a6e30f513dae4b66" providerId="LiveId" clId="{5CC29162-806F-4E99-BB6C-D825E9DCB597}" dt="2024-08-20T14:27:23.272" v="378" actId="478"/>
          <ac:picMkLst>
            <pc:docMk/>
            <pc:sldMk cId="3222306909" sldId="256"/>
            <ac:picMk id="9" creationId="{81E21A38-0CC7-4C64-AD72-ABCF1C7E4FBD}"/>
          </ac:picMkLst>
        </pc:picChg>
        <pc:picChg chg="add del mod">
          <ac:chgData name="Jamie L Bond" userId="a6e30f513dae4b66" providerId="LiveId" clId="{5CC29162-806F-4E99-BB6C-D825E9DCB597}" dt="2024-08-20T14:27:19.415" v="376" actId="478"/>
          <ac:picMkLst>
            <pc:docMk/>
            <pc:sldMk cId="3222306909" sldId="256"/>
            <ac:picMk id="11" creationId="{B15F88E0-161C-F0C0-EDF6-FC255489DBFE}"/>
          </ac:picMkLst>
        </pc:picChg>
        <pc:picChg chg="del mod">
          <ac:chgData name="Jamie L Bond" userId="a6e30f513dae4b66" providerId="LiveId" clId="{5CC29162-806F-4E99-BB6C-D825E9DCB597}" dt="2024-08-20T14:26:09.634" v="352" actId="478"/>
          <ac:picMkLst>
            <pc:docMk/>
            <pc:sldMk cId="3222306909" sldId="256"/>
            <ac:picMk id="13" creationId="{5FE7D9B4-83A8-F76B-6355-845A37FA2402}"/>
          </ac:picMkLst>
        </pc:picChg>
        <pc:picChg chg="add del mod">
          <ac:chgData name="Jamie L Bond" userId="a6e30f513dae4b66" providerId="LiveId" clId="{5CC29162-806F-4E99-BB6C-D825E9DCB597}" dt="2024-08-20T14:27:27.951" v="381" actId="478"/>
          <ac:picMkLst>
            <pc:docMk/>
            <pc:sldMk cId="3222306909" sldId="256"/>
            <ac:picMk id="14" creationId="{1718027A-639E-E351-5E10-9403DC348B63}"/>
          </ac:picMkLst>
        </pc:picChg>
        <pc:picChg chg="add del mod">
          <ac:chgData name="Jamie L Bond" userId="a6e30f513dae4b66" providerId="LiveId" clId="{5CC29162-806F-4E99-BB6C-D825E9DCB597}" dt="2024-08-20T14:32:56.105" v="475" actId="478"/>
          <ac:picMkLst>
            <pc:docMk/>
            <pc:sldMk cId="3222306909" sldId="256"/>
            <ac:picMk id="16" creationId="{EDECE919-A86B-C1FF-E7BF-925E1FEEF116}"/>
          </ac:picMkLst>
        </pc:picChg>
        <pc:picChg chg="add mod ord modCrop">
          <ac:chgData name="Jamie L Bond" userId="a6e30f513dae4b66" providerId="LiveId" clId="{5CC29162-806F-4E99-BB6C-D825E9DCB597}" dt="2024-08-20T14:38:49.141" v="588" actId="167"/>
          <ac:picMkLst>
            <pc:docMk/>
            <pc:sldMk cId="3222306909" sldId="256"/>
            <ac:picMk id="19" creationId="{FA3A57E4-21E4-7318-0F81-1637369EA194}"/>
          </ac:picMkLst>
        </pc:picChg>
        <pc:picChg chg="add del mod">
          <ac:chgData name="Jamie L Bond" userId="a6e30f513dae4b66" providerId="LiveId" clId="{5CC29162-806F-4E99-BB6C-D825E9DCB597}" dt="2024-08-20T14:30:13.314" v="409"/>
          <ac:picMkLst>
            <pc:docMk/>
            <pc:sldMk cId="3222306909" sldId="256"/>
            <ac:picMk id="23" creationId="{E00AB699-9DEF-EDEA-4764-FB82117FEC38}"/>
          </ac:picMkLst>
        </pc:picChg>
        <pc:picChg chg="del mod">
          <ac:chgData name="Jamie L Bond" userId="a6e30f513dae4b66" providerId="LiveId" clId="{5CC29162-806F-4E99-BB6C-D825E9DCB597}" dt="2024-08-20T14:38:56.206" v="589" actId="478"/>
          <ac:picMkLst>
            <pc:docMk/>
            <pc:sldMk cId="3222306909" sldId="256"/>
            <ac:picMk id="24" creationId="{DC719E21-6A4E-ED3D-77FF-41B4C111FBA0}"/>
          </ac:picMkLst>
        </pc:picChg>
        <pc:picChg chg="del mod">
          <ac:chgData name="Jamie L Bond" userId="a6e30f513dae4b66" providerId="LiveId" clId="{5CC29162-806F-4E99-BB6C-D825E9DCB597}" dt="2024-08-20T14:30:41.194" v="413" actId="478"/>
          <ac:picMkLst>
            <pc:docMk/>
            <pc:sldMk cId="3222306909" sldId="256"/>
            <ac:picMk id="25" creationId="{EC42B73F-5D87-F637-8233-F60348521B66}"/>
          </ac:picMkLst>
        </pc:picChg>
        <pc:picChg chg="add del mod">
          <ac:chgData name="Jamie L Bond" userId="a6e30f513dae4b66" providerId="LiveId" clId="{5CC29162-806F-4E99-BB6C-D825E9DCB597}" dt="2024-08-20T14:31:15.836" v="418"/>
          <ac:picMkLst>
            <pc:docMk/>
            <pc:sldMk cId="3222306909" sldId="256"/>
            <ac:picMk id="26" creationId="{A61FE8BF-B87B-B56B-D142-2D0EB523CDD1}"/>
          </ac:picMkLst>
        </pc:picChg>
        <pc:picChg chg="add del">
          <ac:chgData name="Jamie L Bond" userId="a6e30f513dae4b66" providerId="LiveId" clId="{5CC29162-806F-4E99-BB6C-D825E9DCB597}" dt="2024-08-20T14:31:08.345" v="417"/>
          <ac:picMkLst>
            <pc:docMk/>
            <pc:sldMk cId="3222306909" sldId="256"/>
            <ac:picMk id="28" creationId="{66A1FFBB-282A-8223-90F8-696FD67749A2}"/>
          </ac:picMkLst>
        </pc:picChg>
        <pc:picChg chg="del mod ord">
          <ac:chgData name="Jamie L Bond" userId="a6e30f513dae4b66" providerId="LiveId" clId="{5CC29162-806F-4E99-BB6C-D825E9DCB597}" dt="2024-08-20T14:31:32.733" v="422" actId="478"/>
          <ac:picMkLst>
            <pc:docMk/>
            <pc:sldMk cId="3222306909" sldId="256"/>
            <ac:picMk id="29" creationId="{D3DE0076-093A-B362-68DC-ADF2D8A53D1F}"/>
          </ac:picMkLst>
        </pc:picChg>
        <pc:picChg chg="mod">
          <ac:chgData name="Jamie L Bond" userId="a6e30f513dae4b66" providerId="LiveId" clId="{5CC29162-806F-4E99-BB6C-D825E9DCB597}" dt="2024-08-20T14:43:49.645" v="872" actId="1076"/>
          <ac:picMkLst>
            <pc:docMk/>
            <pc:sldMk cId="3222306909" sldId="256"/>
            <ac:picMk id="30" creationId="{432359D1-8895-C744-437D-285E2AD622F6}"/>
          </ac:picMkLst>
        </pc:picChg>
        <pc:picChg chg="mod">
          <ac:chgData name="Jamie L Bond" userId="a6e30f513dae4b66" providerId="LiveId" clId="{5CC29162-806F-4E99-BB6C-D825E9DCB597}" dt="2024-08-20T14:41:29.674" v="840" actId="1076"/>
          <ac:picMkLst>
            <pc:docMk/>
            <pc:sldMk cId="3222306909" sldId="256"/>
            <ac:picMk id="1026" creationId="{E31E606C-1D15-3971-0B46-858550949926}"/>
          </ac:picMkLst>
        </pc:picChg>
        <pc:picChg chg="mod">
          <ac:chgData name="Jamie L Bond" userId="a6e30f513dae4b66" providerId="LiveId" clId="{5CC29162-806F-4E99-BB6C-D825E9DCB597}" dt="2024-08-20T14:41:29.674" v="840" actId="1076"/>
          <ac:picMkLst>
            <pc:docMk/>
            <pc:sldMk cId="3222306909" sldId="256"/>
            <ac:picMk id="1030" creationId="{AA710F9F-4AF3-9570-EFF1-A4870A167635}"/>
          </ac:picMkLst>
        </pc:picChg>
      </pc:sldChg>
      <pc:sldChg chg="addSp delSp modSp mod">
        <pc:chgData name="Jamie L Bond" userId="a6e30f513dae4b66" providerId="LiveId" clId="{5CC29162-806F-4E99-BB6C-D825E9DCB597}" dt="2024-08-21T15:48:28.130" v="6171" actId="20577"/>
        <pc:sldMkLst>
          <pc:docMk/>
          <pc:sldMk cId="4165368768" sldId="257"/>
        </pc:sldMkLst>
        <pc:spChg chg="add mod ord">
          <ac:chgData name="Jamie L Bond" userId="a6e30f513dae4b66" providerId="LiveId" clId="{5CC29162-806F-4E99-BB6C-D825E9DCB597}" dt="2024-08-20T14:45:12.774" v="922" actId="14100"/>
          <ac:spMkLst>
            <pc:docMk/>
            <pc:sldMk cId="4165368768" sldId="257"/>
            <ac:spMk id="3" creationId="{D55B6481-BAA4-E16B-6103-5200B0054B1B}"/>
          </ac:spMkLst>
        </pc:spChg>
        <pc:spChg chg="del mod">
          <ac:chgData name="Jamie L Bond" userId="a6e30f513dae4b66" providerId="LiveId" clId="{5CC29162-806F-4E99-BB6C-D825E9DCB597}" dt="2024-08-20T14:44:14.201" v="874" actId="478"/>
          <ac:spMkLst>
            <pc:docMk/>
            <pc:sldMk cId="4165368768" sldId="257"/>
            <ac:spMk id="4" creationId="{83F2CEC4-57B1-59FA-BC6F-B9558CAC9114}"/>
          </ac:spMkLst>
        </pc:spChg>
        <pc:spChg chg="add del mod">
          <ac:chgData name="Jamie L Bond" userId="a6e30f513dae4b66" providerId="LiveId" clId="{5CC29162-806F-4E99-BB6C-D825E9DCB597}" dt="2024-08-20T14:49:23.313" v="1002" actId="478"/>
          <ac:spMkLst>
            <pc:docMk/>
            <pc:sldMk cId="4165368768" sldId="257"/>
            <ac:spMk id="6" creationId="{96B4957C-2324-DD10-D462-9C07BC49F37B}"/>
          </ac:spMkLst>
        </pc:spChg>
        <pc:spChg chg="mod">
          <ac:chgData name="Jamie L Bond" userId="a6e30f513dae4b66" providerId="LiveId" clId="{5CC29162-806F-4E99-BB6C-D825E9DCB597}" dt="2024-08-20T14:44:51.381" v="920" actId="207"/>
          <ac:spMkLst>
            <pc:docMk/>
            <pc:sldMk cId="4165368768" sldId="257"/>
            <ac:spMk id="10" creationId="{1DF2892B-28F0-7627-9924-0A3649614BF2}"/>
          </ac:spMkLst>
        </pc:spChg>
        <pc:spChg chg="mod">
          <ac:chgData name="Jamie L Bond" userId="a6e30f513dae4b66" providerId="LiveId" clId="{5CC29162-806F-4E99-BB6C-D825E9DCB597}" dt="2024-08-20T14:52:10.081" v="1080" actId="207"/>
          <ac:spMkLst>
            <pc:docMk/>
            <pc:sldMk cId="4165368768" sldId="257"/>
            <ac:spMk id="23" creationId="{77E50793-C284-2CFF-834B-8DE7255423BB}"/>
          </ac:spMkLst>
        </pc:spChg>
        <pc:spChg chg="mod">
          <ac:chgData name="Jamie L Bond" userId="a6e30f513dae4b66" providerId="LiveId" clId="{5CC29162-806F-4E99-BB6C-D825E9DCB597}" dt="2024-08-20T14:46:32.924" v="935" actId="14100"/>
          <ac:spMkLst>
            <pc:docMk/>
            <pc:sldMk cId="4165368768" sldId="257"/>
            <ac:spMk id="24" creationId="{38498BA5-18C4-FF1F-95A9-1489BAB02B82}"/>
          </ac:spMkLst>
        </pc:spChg>
        <pc:spChg chg="del mod">
          <ac:chgData name="Jamie L Bond" userId="a6e30f513dae4b66" providerId="LiveId" clId="{5CC29162-806F-4E99-BB6C-D825E9DCB597}" dt="2024-08-20T14:46:28.928" v="934" actId="478"/>
          <ac:spMkLst>
            <pc:docMk/>
            <pc:sldMk cId="4165368768" sldId="257"/>
            <ac:spMk id="25" creationId="{00FFF05A-DC7D-E1F0-FEAD-236F3E2146D0}"/>
          </ac:spMkLst>
        </pc:spChg>
        <pc:grpChg chg="add mod">
          <ac:chgData name="Jamie L Bond" userId="a6e30f513dae4b66" providerId="LiveId" clId="{5CC29162-806F-4E99-BB6C-D825E9DCB597}" dt="2024-08-20T14:46:04.351" v="931" actId="1076"/>
          <ac:grpSpMkLst>
            <pc:docMk/>
            <pc:sldMk cId="4165368768" sldId="257"/>
            <ac:grpSpMk id="5" creationId="{0F7736E9-2328-4188-0DAE-6E6E7B299BB3}"/>
          </ac:grpSpMkLst>
        </pc:grpChg>
        <pc:graphicFrameChg chg="mod ord modGraphic">
          <ac:chgData name="Jamie L Bond" userId="a6e30f513dae4b66" providerId="LiveId" clId="{5CC29162-806F-4E99-BB6C-D825E9DCB597}" dt="2024-08-21T15:48:28.130" v="6171" actId="20577"/>
          <ac:graphicFrameMkLst>
            <pc:docMk/>
            <pc:sldMk cId="4165368768" sldId="257"/>
            <ac:graphicFrameMk id="13" creationId="{F8C8E940-B712-4D86-578A-0281DE80A72C}"/>
          </ac:graphicFrameMkLst>
        </pc:graphicFrameChg>
        <pc:picChg chg="add mod ord modCrop">
          <ac:chgData name="Jamie L Bond" userId="a6e30f513dae4b66" providerId="LiveId" clId="{5CC29162-806F-4E99-BB6C-D825E9DCB597}" dt="2024-08-20T14:34:13.422" v="499" actId="167"/>
          <ac:picMkLst>
            <pc:docMk/>
            <pc:sldMk cId="4165368768" sldId="257"/>
            <ac:picMk id="2" creationId="{3801F23A-8E75-546E-3B5C-E4364713C483}"/>
          </ac:picMkLst>
        </pc:picChg>
        <pc:picChg chg="del">
          <ac:chgData name="Jamie L Bond" userId="a6e30f513dae4b66" providerId="LiveId" clId="{5CC29162-806F-4E99-BB6C-D825E9DCB597}" dt="2024-08-20T14:33:39.444" v="485" actId="478"/>
          <ac:picMkLst>
            <pc:docMk/>
            <pc:sldMk cId="4165368768" sldId="257"/>
            <ac:picMk id="20" creationId="{90DA53ED-646E-5DC7-18C8-8C4289E67857}"/>
          </ac:picMkLst>
        </pc:picChg>
      </pc:sldChg>
      <pc:sldChg chg="addSp delSp modSp mod">
        <pc:chgData name="Jamie L Bond" userId="a6e30f513dae4b66" providerId="LiveId" clId="{5CC29162-806F-4E99-BB6C-D825E9DCB597}" dt="2024-08-26T01:03:08.489" v="27334" actId="478"/>
        <pc:sldMkLst>
          <pc:docMk/>
          <pc:sldMk cId="77608649" sldId="258"/>
        </pc:sldMkLst>
        <pc:spChg chg="mod">
          <ac:chgData name="Jamie L Bond" userId="a6e30f513dae4b66" providerId="LiveId" clId="{5CC29162-806F-4E99-BB6C-D825E9DCB597}" dt="2024-08-26T01:00:28.046" v="27301" actId="21"/>
          <ac:spMkLst>
            <pc:docMk/>
            <pc:sldMk cId="77608649" sldId="258"/>
            <ac:spMk id="3" creationId="{B7297DAB-FF85-EDDC-2BF4-F25386AEABC3}"/>
          </ac:spMkLst>
        </pc:spChg>
        <pc:spChg chg="mod">
          <ac:chgData name="Jamie L Bond" userId="a6e30f513dae4b66" providerId="LiveId" clId="{5CC29162-806F-4E99-BB6C-D825E9DCB597}" dt="2024-08-20T14:16:45.238" v="307"/>
          <ac:spMkLst>
            <pc:docMk/>
            <pc:sldMk cId="77608649" sldId="258"/>
            <ac:spMk id="5" creationId="{230DBC16-7C18-987D-DABE-B52EDBCCD220}"/>
          </ac:spMkLst>
        </pc:spChg>
        <pc:spChg chg="mod ord">
          <ac:chgData name="Jamie L Bond" userId="a6e30f513dae4b66" providerId="LiveId" clId="{5CC29162-806F-4E99-BB6C-D825E9DCB597}" dt="2024-08-26T01:00:44.389" v="27305" actId="6549"/>
          <ac:spMkLst>
            <pc:docMk/>
            <pc:sldMk cId="77608649" sldId="258"/>
            <ac:spMk id="9" creationId="{1A2357F0-E33A-1275-1BA3-8112DCBB22E0}"/>
          </ac:spMkLst>
        </pc:spChg>
        <pc:spChg chg="add mod">
          <ac:chgData name="Jamie L Bond" userId="a6e30f513dae4b66" providerId="LiveId" clId="{5CC29162-806F-4E99-BB6C-D825E9DCB597}" dt="2024-08-25T23:15:43.724" v="24801" actId="164"/>
          <ac:spMkLst>
            <pc:docMk/>
            <pc:sldMk cId="77608649" sldId="258"/>
            <ac:spMk id="13" creationId="{B4855D0D-D576-9A0A-DE15-FD87226A0F5B}"/>
          </ac:spMkLst>
        </pc:spChg>
        <pc:grpChg chg="add del mod">
          <ac:chgData name="Jamie L Bond" userId="a6e30f513dae4b66" providerId="LiveId" clId="{5CC29162-806F-4E99-BB6C-D825E9DCB597}" dt="2024-08-25T23:11:44.386" v="24609" actId="21"/>
          <ac:grpSpMkLst>
            <pc:docMk/>
            <pc:sldMk cId="77608649" sldId="258"/>
            <ac:grpSpMk id="11" creationId="{8B790E3A-7B59-D8B6-59E6-AC239D3E4CF8}"/>
          </ac:grpSpMkLst>
        </pc:grpChg>
        <pc:grpChg chg="add mod">
          <ac:chgData name="Jamie L Bond" userId="a6e30f513dae4b66" providerId="LiveId" clId="{5CC29162-806F-4E99-BB6C-D825E9DCB597}" dt="2024-08-26T00:56:54.436" v="27043" actId="164"/>
          <ac:grpSpMkLst>
            <pc:docMk/>
            <pc:sldMk cId="77608649" sldId="258"/>
            <ac:grpSpMk id="16" creationId="{38299DB5-C7DA-80E0-AB40-AD0E8B7572A6}"/>
          </ac:grpSpMkLst>
        </pc:grpChg>
        <pc:grpChg chg="add mod">
          <ac:chgData name="Jamie L Bond" userId="a6e30f513dae4b66" providerId="LiveId" clId="{5CC29162-806F-4E99-BB6C-D825E9DCB597}" dt="2024-08-26T01:00:48.160" v="27306" actId="1076"/>
          <ac:grpSpMkLst>
            <pc:docMk/>
            <pc:sldMk cId="77608649" sldId="258"/>
            <ac:grpSpMk id="19" creationId="{63A7DE28-28E7-DDCC-49A7-90E42FBD2DBE}"/>
          </ac:grpSpMkLst>
        </pc:grpChg>
        <pc:grpChg chg="add del mod">
          <ac:chgData name="Jamie L Bond" userId="a6e30f513dae4b66" providerId="LiveId" clId="{5CC29162-806F-4E99-BB6C-D825E9DCB597}" dt="2024-08-26T01:03:08.489" v="27334" actId="478"/>
          <ac:grpSpMkLst>
            <pc:docMk/>
            <pc:sldMk cId="77608649" sldId="258"/>
            <ac:grpSpMk id="20" creationId="{858B914E-25AF-F8EE-CC70-91B75570D6B7}"/>
          </ac:grpSpMkLst>
        </pc:grpChg>
        <pc:picChg chg="add mod ord">
          <ac:chgData name="Jamie L Bond" userId="a6e30f513dae4b66" providerId="LiveId" clId="{5CC29162-806F-4E99-BB6C-D825E9DCB597}" dt="2024-08-25T23:11:42.305" v="24608" actId="164"/>
          <ac:picMkLst>
            <pc:docMk/>
            <pc:sldMk cId="77608649" sldId="258"/>
            <ac:picMk id="4" creationId="{8BE4EA24-AEEB-AE84-500E-315E63E8F7F6}"/>
          </ac:picMkLst>
        </pc:picChg>
        <pc:picChg chg="add mod ord">
          <ac:chgData name="Jamie L Bond" userId="a6e30f513dae4b66" providerId="LiveId" clId="{5CC29162-806F-4E99-BB6C-D825E9DCB597}" dt="2024-08-25T23:11:42.305" v="24608" actId="164"/>
          <ac:picMkLst>
            <pc:docMk/>
            <pc:sldMk cId="77608649" sldId="258"/>
            <ac:picMk id="7" creationId="{1DFF1B03-9E77-739C-BEFB-C4B034BA2E1C}"/>
          </ac:picMkLst>
        </pc:picChg>
        <pc:picChg chg="add del mod ord">
          <ac:chgData name="Jamie L Bond" userId="a6e30f513dae4b66" providerId="LiveId" clId="{5CC29162-806F-4E99-BB6C-D825E9DCB597}" dt="2024-08-23T00:53:00.613" v="9690" actId="478"/>
          <ac:picMkLst>
            <pc:docMk/>
            <pc:sldMk cId="77608649" sldId="258"/>
            <ac:picMk id="10" creationId="{67439054-0FFD-BAF8-1BE1-62B60B4E17CD}"/>
          </ac:picMkLst>
        </pc:picChg>
        <pc:picChg chg="add del mod">
          <ac:chgData name="Jamie L Bond" userId="a6e30f513dae4b66" providerId="LiveId" clId="{5CC29162-806F-4E99-BB6C-D825E9DCB597}" dt="2024-08-25T23:12:14.037" v="24613" actId="478"/>
          <ac:picMkLst>
            <pc:docMk/>
            <pc:sldMk cId="77608649" sldId="258"/>
            <ac:picMk id="10" creationId="{AB5E4536-9CC7-76BC-17F9-D97CF9FE2A8C}"/>
          </ac:picMkLst>
        </pc:picChg>
        <pc:picChg chg="add del mod">
          <ac:chgData name="Jamie L Bond" userId="a6e30f513dae4b66" providerId="LiveId" clId="{5CC29162-806F-4E99-BB6C-D825E9DCB597}" dt="2024-08-25T23:11:42.305" v="24608" actId="164"/>
          <ac:picMkLst>
            <pc:docMk/>
            <pc:sldMk cId="77608649" sldId="258"/>
            <ac:picMk id="12" creationId="{467982B2-2D46-5C50-2013-DD08FBBB229B}"/>
          </ac:picMkLst>
        </pc:picChg>
        <pc:picChg chg="add mod">
          <ac:chgData name="Jamie L Bond" userId="a6e30f513dae4b66" providerId="LiveId" clId="{5CC29162-806F-4E99-BB6C-D825E9DCB597}" dt="2024-08-25T23:15:43.724" v="24801" actId="164"/>
          <ac:picMkLst>
            <pc:docMk/>
            <pc:sldMk cId="77608649" sldId="258"/>
            <ac:picMk id="15" creationId="{0245BF38-FFEB-5C18-B741-4A634D031C86}"/>
          </ac:picMkLst>
        </pc:picChg>
        <pc:picChg chg="add mod">
          <ac:chgData name="Jamie L Bond" userId="a6e30f513dae4b66" providerId="LiveId" clId="{5CC29162-806F-4E99-BB6C-D825E9DCB597}" dt="2024-08-26T00:56:54.436" v="27043" actId="164"/>
          <ac:picMkLst>
            <pc:docMk/>
            <pc:sldMk cId="77608649" sldId="258"/>
            <ac:picMk id="18" creationId="{54DB2132-3E4A-9D0E-7501-F92B394042EF}"/>
          </ac:picMkLst>
        </pc:picChg>
        <pc:picChg chg="mod">
          <ac:chgData name="Jamie L Bond" userId="a6e30f513dae4b66" providerId="LiveId" clId="{5CC29162-806F-4E99-BB6C-D825E9DCB597}" dt="2024-08-26T01:02:41.133" v="27330"/>
          <ac:picMkLst>
            <pc:docMk/>
            <pc:sldMk cId="77608649" sldId="258"/>
            <ac:picMk id="21" creationId="{5913B60E-EB8C-C0D9-C6EA-E1B23B541DBC}"/>
          </ac:picMkLst>
        </pc:picChg>
        <pc:picChg chg="mod">
          <ac:chgData name="Jamie L Bond" userId="a6e30f513dae4b66" providerId="LiveId" clId="{5CC29162-806F-4E99-BB6C-D825E9DCB597}" dt="2024-08-26T01:02:41.133" v="27330"/>
          <ac:picMkLst>
            <pc:docMk/>
            <pc:sldMk cId="77608649" sldId="258"/>
            <ac:picMk id="22" creationId="{861BC206-7265-656D-E3CB-98DA7756ECB5}"/>
          </ac:picMkLst>
        </pc:picChg>
        <pc:picChg chg="mod">
          <ac:chgData name="Jamie L Bond" userId="a6e30f513dae4b66" providerId="LiveId" clId="{5CC29162-806F-4E99-BB6C-D825E9DCB597}" dt="2024-08-26T01:02:41.133" v="27330"/>
          <ac:picMkLst>
            <pc:docMk/>
            <pc:sldMk cId="77608649" sldId="258"/>
            <ac:picMk id="23" creationId="{78EF8C78-DCCC-C6CF-8AD0-1FF7629CC2A0}"/>
          </ac:picMkLst>
        </pc:picChg>
      </pc:sldChg>
      <pc:sldChg chg="addSp delSp modSp mod">
        <pc:chgData name="Jamie L Bond" userId="a6e30f513dae4b66" providerId="LiveId" clId="{5CC29162-806F-4E99-BB6C-D825E9DCB597}" dt="2024-08-26T20:50:40.142" v="32438" actId="1076"/>
        <pc:sldMkLst>
          <pc:docMk/>
          <pc:sldMk cId="3319624757" sldId="261"/>
        </pc:sldMkLst>
        <pc:spChg chg="mod">
          <ac:chgData name="Jamie L Bond" userId="a6e30f513dae4b66" providerId="LiveId" clId="{5CC29162-806F-4E99-BB6C-D825E9DCB597}" dt="2024-08-21T15:47:01.090" v="6145" actId="6549"/>
          <ac:spMkLst>
            <pc:docMk/>
            <pc:sldMk cId="3319624757" sldId="261"/>
            <ac:spMk id="2" creationId="{75DB962D-3C3A-E2EA-9CB7-444219198392}"/>
          </ac:spMkLst>
        </pc:spChg>
        <pc:spChg chg="add mod">
          <ac:chgData name="Jamie L Bond" userId="a6e30f513dae4b66" providerId="LiveId" clId="{5CC29162-806F-4E99-BB6C-D825E9DCB597}" dt="2024-08-26T20:50:40.142" v="32438" actId="1076"/>
          <ac:spMkLst>
            <pc:docMk/>
            <pc:sldMk cId="3319624757" sldId="261"/>
            <ac:spMk id="3" creationId="{0A32648A-7C2E-98F1-5736-B4981A8AAB64}"/>
          </ac:spMkLst>
        </pc:spChg>
        <pc:spChg chg="del mod">
          <ac:chgData name="Jamie L Bond" userId="a6e30f513dae4b66" providerId="LiveId" clId="{5CC29162-806F-4E99-BB6C-D825E9DCB597}" dt="2024-08-20T14:55:56" v="1123" actId="478"/>
          <ac:spMkLst>
            <pc:docMk/>
            <pc:sldMk cId="3319624757" sldId="261"/>
            <ac:spMk id="3" creationId="{B7297DAB-FF85-EDDC-2BF4-F25386AEABC3}"/>
          </ac:spMkLst>
        </pc:spChg>
        <pc:spChg chg="mod">
          <ac:chgData name="Jamie L Bond" userId="a6e30f513dae4b66" providerId="LiveId" clId="{5CC29162-806F-4E99-BB6C-D825E9DCB597}" dt="2024-08-20T14:17:37.468" v="316"/>
          <ac:spMkLst>
            <pc:docMk/>
            <pc:sldMk cId="3319624757" sldId="261"/>
            <ac:spMk id="5" creationId="{230DBC16-7C18-987D-DABE-B52EDBCCD220}"/>
          </ac:spMkLst>
        </pc:spChg>
        <pc:spChg chg="add mod">
          <ac:chgData name="Jamie L Bond" userId="a6e30f513dae4b66" providerId="LiveId" clId="{5CC29162-806F-4E99-BB6C-D825E9DCB597}" dt="2024-08-21T15:47:32.440" v="6147" actId="1076"/>
          <ac:spMkLst>
            <pc:docMk/>
            <pc:sldMk cId="3319624757" sldId="261"/>
            <ac:spMk id="7" creationId="{3C23AFF2-0D54-62D4-7C8A-89E4C73454B0}"/>
          </ac:spMkLst>
        </pc:spChg>
        <pc:spChg chg="add mod">
          <ac:chgData name="Jamie L Bond" userId="a6e30f513dae4b66" providerId="LiveId" clId="{5CC29162-806F-4E99-BB6C-D825E9DCB597}" dt="2024-08-21T15:47:10.794" v="6146" actId="164"/>
          <ac:spMkLst>
            <pc:docMk/>
            <pc:sldMk cId="3319624757" sldId="261"/>
            <ac:spMk id="50" creationId="{C02967DC-ADA3-629E-E3E0-9C3A029183A7}"/>
          </ac:spMkLst>
        </pc:spChg>
        <pc:spChg chg="add mod ord">
          <ac:chgData name="Jamie L Bond" userId="a6e30f513dae4b66" providerId="LiveId" clId="{5CC29162-806F-4E99-BB6C-D825E9DCB597}" dt="2024-08-21T15:47:10.794" v="6146" actId="164"/>
          <ac:spMkLst>
            <pc:docMk/>
            <pc:sldMk cId="3319624757" sldId="261"/>
            <ac:spMk id="53" creationId="{205A005A-99DB-C7A2-5836-CB723AD60660}"/>
          </ac:spMkLst>
        </pc:spChg>
        <pc:spChg chg="add mod">
          <ac:chgData name="Jamie L Bond" userId="a6e30f513dae4b66" providerId="LiveId" clId="{5CC29162-806F-4E99-BB6C-D825E9DCB597}" dt="2024-08-21T15:47:10.794" v="6146" actId="164"/>
          <ac:spMkLst>
            <pc:docMk/>
            <pc:sldMk cId="3319624757" sldId="261"/>
            <ac:spMk id="55" creationId="{25D87F8A-7770-B26D-FEE0-4AED9A35EC31}"/>
          </ac:spMkLst>
        </pc:spChg>
        <pc:grpChg chg="add del mod">
          <ac:chgData name="Jamie L Bond" userId="a6e30f513dae4b66" providerId="LiveId" clId="{5CC29162-806F-4E99-BB6C-D825E9DCB597}" dt="2024-08-26T20:50:04.319" v="32385" actId="21"/>
          <ac:grpSpMkLst>
            <pc:docMk/>
            <pc:sldMk cId="3319624757" sldId="261"/>
            <ac:grpSpMk id="56" creationId="{FAB5D78B-51D4-295B-4702-66A2B21EDB88}"/>
          </ac:grpSpMkLst>
        </pc:grpChg>
        <pc:picChg chg="add mod">
          <ac:chgData name="Jamie L Bond" userId="a6e30f513dae4b66" providerId="LiveId" clId="{5CC29162-806F-4E99-BB6C-D825E9DCB597}" dt="2024-08-21T15:26:06.350" v="5130" actId="1076"/>
          <ac:picMkLst>
            <pc:docMk/>
            <pc:sldMk cId="3319624757" sldId="261"/>
            <ac:picMk id="4" creationId="{A5C14C79-5008-C07E-23DD-95C35FA52049}"/>
          </ac:picMkLst>
        </pc:picChg>
        <pc:picChg chg="add mod">
          <ac:chgData name="Jamie L Bond" userId="a6e30f513dae4b66" providerId="LiveId" clId="{5CC29162-806F-4E99-BB6C-D825E9DCB597}" dt="2024-08-21T15:26:18.017" v="5132" actId="408"/>
          <ac:picMkLst>
            <pc:docMk/>
            <pc:sldMk cId="3319624757" sldId="261"/>
            <ac:picMk id="9" creationId="{622FC10C-1A23-D0BD-8776-F1BE010D2AD5}"/>
          </ac:picMkLst>
        </pc:picChg>
        <pc:picChg chg="add mod">
          <ac:chgData name="Jamie L Bond" userId="a6e30f513dae4b66" providerId="LiveId" clId="{5CC29162-806F-4E99-BB6C-D825E9DCB597}" dt="2024-08-21T15:26:18.017" v="5132" actId="408"/>
          <ac:picMkLst>
            <pc:docMk/>
            <pc:sldMk cId="3319624757" sldId="261"/>
            <ac:picMk id="11" creationId="{C7FDCF04-8833-CE12-1D4B-6D0BB58C189E}"/>
          </ac:picMkLst>
        </pc:picChg>
        <pc:picChg chg="add mod">
          <ac:chgData name="Jamie L Bond" userId="a6e30f513dae4b66" providerId="LiveId" clId="{5CC29162-806F-4E99-BB6C-D825E9DCB597}" dt="2024-08-21T15:26:18.017" v="5132" actId="408"/>
          <ac:picMkLst>
            <pc:docMk/>
            <pc:sldMk cId="3319624757" sldId="261"/>
            <ac:picMk id="13" creationId="{1B737D64-8239-8718-2817-EA0934C5C28B}"/>
          </ac:picMkLst>
        </pc:picChg>
        <pc:picChg chg="add mod">
          <ac:chgData name="Jamie L Bond" userId="a6e30f513dae4b66" providerId="LiveId" clId="{5CC29162-806F-4E99-BB6C-D825E9DCB597}" dt="2024-08-21T15:26:18.017" v="5132" actId="408"/>
          <ac:picMkLst>
            <pc:docMk/>
            <pc:sldMk cId="3319624757" sldId="261"/>
            <ac:picMk id="15" creationId="{ED090964-8339-236C-A67E-6AB4E27302BB}"/>
          </ac:picMkLst>
        </pc:picChg>
        <pc:picChg chg="add mod">
          <ac:chgData name="Jamie L Bond" userId="a6e30f513dae4b66" providerId="LiveId" clId="{5CC29162-806F-4E99-BB6C-D825E9DCB597}" dt="2024-08-21T15:26:18.017" v="5132" actId="408"/>
          <ac:picMkLst>
            <pc:docMk/>
            <pc:sldMk cId="3319624757" sldId="261"/>
            <ac:picMk id="17" creationId="{3328406F-E7A7-6166-41A4-A612C349284C}"/>
          </ac:picMkLst>
        </pc:picChg>
        <pc:picChg chg="add mod">
          <ac:chgData name="Jamie L Bond" userId="a6e30f513dae4b66" providerId="LiveId" clId="{5CC29162-806F-4E99-BB6C-D825E9DCB597}" dt="2024-08-21T15:26:18.017" v="5132" actId="408"/>
          <ac:picMkLst>
            <pc:docMk/>
            <pc:sldMk cId="3319624757" sldId="261"/>
            <ac:picMk id="19" creationId="{AE91CDF8-649C-19CA-C93D-96ECFFCB99CD}"/>
          </ac:picMkLst>
        </pc:picChg>
        <pc:picChg chg="add mod">
          <ac:chgData name="Jamie L Bond" userId="a6e30f513dae4b66" providerId="LiveId" clId="{5CC29162-806F-4E99-BB6C-D825E9DCB597}" dt="2024-08-21T15:26:18.017" v="5132" actId="408"/>
          <ac:picMkLst>
            <pc:docMk/>
            <pc:sldMk cId="3319624757" sldId="261"/>
            <ac:picMk id="21" creationId="{2690C176-4B4A-13FB-7A12-8534B36932FB}"/>
          </ac:picMkLst>
        </pc:picChg>
        <pc:picChg chg="add mod">
          <ac:chgData name="Jamie L Bond" userId="a6e30f513dae4b66" providerId="LiveId" clId="{5CC29162-806F-4E99-BB6C-D825E9DCB597}" dt="2024-08-21T15:26:18.017" v="5132" actId="408"/>
          <ac:picMkLst>
            <pc:docMk/>
            <pc:sldMk cId="3319624757" sldId="261"/>
            <ac:picMk id="23" creationId="{0BBA4628-79AE-87AB-8BD3-80DE160A1A37}"/>
          </ac:picMkLst>
        </pc:picChg>
        <pc:picChg chg="add mod">
          <ac:chgData name="Jamie L Bond" userId="a6e30f513dae4b66" providerId="LiveId" clId="{5CC29162-806F-4E99-BB6C-D825E9DCB597}" dt="2024-08-21T15:26:18.017" v="5132" actId="408"/>
          <ac:picMkLst>
            <pc:docMk/>
            <pc:sldMk cId="3319624757" sldId="261"/>
            <ac:picMk id="25" creationId="{07204EEB-49A3-6B1E-9FCA-E0FBE532034F}"/>
          </ac:picMkLst>
        </pc:picChg>
        <pc:picChg chg="add mod">
          <ac:chgData name="Jamie L Bond" userId="a6e30f513dae4b66" providerId="LiveId" clId="{5CC29162-806F-4E99-BB6C-D825E9DCB597}" dt="2024-08-21T15:26:18.017" v="5132" actId="408"/>
          <ac:picMkLst>
            <pc:docMk/>
            <pc:sldMk cId="3319624757" sldId="261"/>
            <ac:picMk id="27" creationId="{1C0647EE-07B7-4373-83D8-882F59E759DC}"/>
          </ac:picMkLst>
        </pc:picChg>
        <pc:picChg chg="add mod">
          <ac:chgData name="Jamie L Bond" userId="a6e30f513dae4b66" providerId="LiveId" clId="{5CC29162-806F-4E99-BB6C-D825E9DCB597}" dt="2024-08-21T15:26:18.017" v="5132" actId="408"/>
          <ac:picMkLst>
            <pc:docMk/>
            <pc:sldMk cId="3319624757" sldId="261"/>
            <ac:picMk id="29" creationId="{2704EB24-4E19-9E15-EAD0-8843D4023BBD}"/>
          </ac:picMkLst>
        </pc:picChg>
        <pc:picChg chg="add del mod">
          <ac:chgData name="Jamie L Bond" userId="a6e30f513dae4b66" providerId="LiveId" clId="{5CC29162-806F-4E99-BB6C-D825E9DCB597}" dt="2024-08-21T15:29:02.722" v="5158" actId="478"/>
          <ac:picMkLst>
            <pc:docMk/>
            <pc:sldMk cId="3319624757" sldId="261"/>
            <ac:picMk id="31" creationId="{F4732900-9F0C-6C7D-6B16-ACC219588F2E}"/>
          </ac:picMkLst>
        </pc:picChg>
        <pc:picChg chg="add mod">
          <ac:chgData name="Jamie L Bond" userId="a6e30f513dae4b66" providerId="LiveId" clId="{5CC29162-806F-4E99-BB6C-D825E9DCB597}" dt="2024-08-21T15:26:18.017" v="5132" actId="408"/>
          <ac:picMkLst>
            <pc:docMk/>
            <pc:sldMk cId="3319624757" sldId="261"/>
            <ac:picMk id="33" creationId="{F5F889B2-759A-4792-32FC-AE0DC69F5262}"/>
          </ac:picMkLst>
        </pc:picChg>
        <pc:picChg chg="add mod">
          <ac:chgData name="Jamie L Bond" userId="a6e30f513dae4b66" providerId="LiveId" clId="{5CC29162-806F-4E99-BB6C-D825E9DCB597}" dt="2024-08-21T15:47:32.440" v="6147" actId="1076"/>
          <ac:picMkLst>
            <pc:docMk/>
            <pc:sldMk cId="3319624757" sldId="261"/>
            <ac:picMk id="35" creationId="{C217ECC1-B67F-CD6C-895F-E8823D475C95}"/>
          </ac:picMkLst>
        </pc:picChg>
        <pc:picChg chg="add mod">
          <ac:chgData name="Jamie L Bond" userId="a6e30f513dae4b66" providerId="LiveId" clId="{5CC29162-806F-4E99-BB6C-D825E9DCB597}" dt="2024-08-21T15:26:18.017" v="5132" actId="408"/>
          <ac:picMkLst>
            <pc:docMk/>
            <pc:sldMk cId="3319624757" sldId="261"/>
            <ac:picMk id="37" creationId="{6CBB3644-E4EC-6865-2A56-941B87969A2B}"/>
          </ac:picMkLst>
        </pc:picChg>
        <pc:picChg chg="add mod">
          <ac:chgData name="Jamie L Bond" userId="a6e30f513dae4b66" providerId="LiveId" clId="{5CC29162-806F-4E99-BB6C-D825E9DCB597}" dt="2024-08-21T15:26:18.017" v="5132" actId="408"/>
          <ac:picMkLst>
            <pc:docMk/>
            <pc:sldMk cId="3319624757" sldId="261"/>
            <ac:picMk id="39" creationId="{DAF9CEC0-B8A1-69E0-F3A2-67D35F3C18B8}"/>
          </ac:picMkLst>
        </pc:picChg>
        <pc:picChg chg="add mod">
          <ac:chgData name="Jamie L Bond" userId="a6e30f513dae4b66" providerId="LiveId" clId="{5CC29162-806F-4E99-BB6C-D825E9DCB597}" dt="2024-08-21T15:47:10.794" v="6146" actId="164"/>
          <ac:picMkLst>
            <pc:docMk/>
            <pc:sldMk cId="3319624757" sldId="261"/>
            <ac:picMk id="41" creationId="{C9889600-5029-DE2B-09F8-7E603E48CB5B}"/>
          </ac:picMkLst>
        </pc:picChg>
        <pc:picChg chg="add mod">
          <ac:chgData name="Jamie L Bond" userId="a6e30f513dae4b66" providerId="LiveId" clId="{5CC29162-806F-4E99-BB6C-D825E9DCB597}" dt="2024-08-21T15:47:32.440" v="6147" actId="1076"/>
          <ac:picMkLst>
            <pc:docMk/>
            <pc:sldMk cId="3319624757" sldId="261"/>
            <ac:picMk id="43" creationId="{D381BB6A-BB1D-6B7B-F37D-9956A4CF42B5}"/>
          </ac:picMkLst>
        </pc:picChg>
        <pc:picChg chg="add mod">
          <ac:chgData name="Jamie L Bond" userId="a6e30f513dae4b66" providerId="LiveId" clId="{5CC29162-806F-4E99-BB6C-D825E9DCB597}" dt="2024-08-21T15:47:10.794" v="6146" actId="164"/>
          <ac:picMkLst>
            <pc:docMk/>
            <pc:sldMk cId="3319624757" sldId="261"/>
            <ac:picMk id="45" creationId="{B88D4082-A4B2-128F-968C-30398B874A60}"/>
          </ac:picMkLst>
        </pc:picChg>
        <pc:picChg chg="add del mod">
          <ac:chgData name="Jamie L Bond" userId="a6e30f513dae4b66" providerId="LiveId" clId="{5CC29162-806F-4E99-BB6C-D825E9DCB597}" dt="2024-08-21T15:28:42.583" v="5153" actId="478"/>
          <ac:picMkLst>
            <pc:docMk/>
            <pc:sldMk cId="3319624757" sldId="261"/>
            <ac:picMk id="47" creationId="{81F0E06F-EA1E-0AB9-9D8A-135330680E97}"/>
          </ac:picMkLst>
        </pc:picChg>
        <pc:picChg chg="add mod">
          <ac:chgData name="Jamie L Bond" userId="a6e30f513dae4b66" providerId="LiveId" clId="{5CC29162-806F-4E99-BB6C-D825E9DCB597}" dt="2024-08-21T15:47:32.440" v="6147" actId="1076"/>
          <ac:picMkLst>
            <pc:docMk/>
            <pc:sldMk cId="3319624757" sldId="261"/>
            <ac:picMk id="49" creationId="{A1713646-DE20-4E71-EEF8-9E96DF3BB19F}"/>
          </ac:picMkLst>
        </pc:picChg>
        <pc:picChg chg="add del mod">
          <ac:chgData name="Jamie L Bond" userId="a6e30f513dae4b66" providerId="LiveId" clId="{5CC29162-806F-4E99-BB6C-D825E9DCB597}" dt="2024-08-21T15:31:43.707" v="5210" actId="478"/>
          <ac:picMkLst>
            <pc:docMk/>
            <pc:sldMk cId="3319624757" sldId="261"/>
            <ac:picMk id="51" creationId="{98E1C6F3-CD5D-D6A9-AD23-630790656EC4}"/>
          </ac:picMkLst>
        </pc:picChg>
        <pc:picChg chg="add del mod">
          <ac:chgData name="Jamie L Bond" userId="a6e30f513dae4b66" providerId="LiveId" clId="{5CC29162-806F-4E99-BB6C-D825E9DCB597}" dt="2024-08-21T15:30:45.608" v="5198" actId="478"/>
          <ac:picMkLst>
            <pc:docMk/>
            <pc:sldMk cId="3319624757" sldId="261"/>
            <ac:picMk id="52" creationId="{19034BED-F03E-F458-2CE6-C5C8D9380539}"/>
          </ac:picMkLst>
        </pc:picChg>
      </pc:sldChg>
      <pc:sldChg chg="addSp delSp modSp mod modNotesTx">
        <pc:chgData name="Jamie L Bond" userId="a6e30f513dae4b66" providerId="LiveId" clId="{5CC29162-806F-4E99-BB6C-D825E9DCB597}" dt="2024-08-26T20:37:58.572" v="31353" actId="1076"/>
        <pc:sldMkLst>
          <pc:docMk/>
          <pc:sldMk cId="137034060" sldId="262"/>
        </pc:sldMkLst>
        <pc:spChg chg="mod">
          <ac:chgData name="Jamie L Bond" userId="a6e30f513dae4b66" providerId="LiveId" clId="{5CC29162-806F-4E99-BB6C-D825E9DCB597}" dt="2024-08-26T20:03:38.712" v="28526"/>
          <ac:spMkLst>
            <pc:docMk/>
            <pc:sldMk cId="137034060" sldId="262"/>
            <ac:spMk id="2" creationId="{7C6500D4-902C-A8FA-4A59-0DED21AB2E65}"/>
          </ac:spMkLst>
        </pc:spChg>
        <pc:spChg chg="add del mod">
          <ac:chgData name="Jamie L Bond" userId="a6e30f513dae4b66" providerId="LiveId" clId="{5CC29162-806F-4E99-BB6C-D825E9DCB597}" dt="2024-08-25T20:11:22.175" v="23811" actId="21"/>
          <ac:spMkLst>
            <pc:docMk/>
            <pc:sldMk cId="137034060" sldId="262"/>
            <ac:spMk id="3" creationId="{0F2373A3-2C6C-7E61-860A-3372DE29EB0E}"/>
          </ac:spMkLst>
        </pc:spChg>
        <pc:spChg chg="add mod ord">
          <ac:chgData name="Jamie L Bond" userId="a6e30f513dae4b66" providerId="LiveId" clId="{5CC29162-806F-4E99-BB6C-D825E9DCB597}" dt="2024-08-26T20:16:04.708" v="29354" actId="14100"/>
          <ac:spMkLst>
            <pc:docMk/>
            <pc:sldMk cId="137034060" sldId="262"/>
            <ac:spMk id="3" creationId="{70B8A9A1-D4F3-0437-EC0A-2CF26F980A15}"/>
          </ac:spMkLst>
        </pc:spChg>
        <pc:spChg chg="del mod">
          <ac:chgData name="Jamie L Bond" userId="a6e30f513dae4b66" providerId="LiveId" clId="{5CC29162-806F-4E99-BB6C-D825E9DCB597}" dt="2024-08-20T14:54:05.195" v="1098" actId="478"/>
          <ac:spMkLst>
            <pc:docMk/>
            <pc:sldMk cId="137034060" sldId="262"/>
            <ac:spMk id="3" creationId="{AA25EF9F-7F5C-2B6F-12ED-B364E349C048}"/>
          </ac:spMkLst>
        </pc:spChg>
        <pc:spChg chg="mod">
          <ac:chgData name="Jamie L Bond" userId="a6e30f513dae4b66" providerId="LiveId" clId="{5CC29162-806F-4E99-BB6C-D825E9DCB597}" dt="2024-08-20T14:17:32.974" v="315"/>
          <ac:spMkLst>
            <pc:docMk/>
            <pc:sldMk cId="137034060" sldId="262"/>
            <ac:spMk id="4" creationId="{CAA5AFA4-2BC9-67E4-F8C2-2FA22E081F40}"/>
          </ac:spMkLst>
        </pc:spChg>
        <pc:spChg chg="add mod">
          <ac:chgData name="Jamie L Bond" userId="a6e30f513dae4b66" providerId="LiveId" clId="{5CC29162-806F-4E99-BB6C-D825E9DCB597}" dt="2024-08-26T20:15:49.874" v="29349" actId="20577"/>
          <ac:spMkLst>
            <pc:docMk/>
            <pc:sldMk cId="137034060" sldId="262"/>
            <ac:spMk id="6" creationId="{CDA163A2-B44B-2084-C952-6F2D8560C758}"/>
          </ac:spMkLst>
        </pc:spChg>
        <pc:spChg chg="del mod">
          <ac:chgData name="Jamie L Bond" userId="a6e30f513dae4b66" providerId="LiveId" clId="{5CC29162-806F-4E99-BB6C-D825E9DCB597}" dt="2024-08-25T20:07:24.203" v="23545" actId="478"/>
          <ac:spMkLst>
            <pc:docMk/>
            <pc:sldMk cId="137034060" sldId="262"/>
            <ac:spMk id="7" creationId="{4C7B9331-D15D-137F-F7E9-481FA2E2D1B4}"/>
          </ac:spMkLst>
        </pc:spChg>
        <pc:spChg chg="add del mod">
          <ac:chgData name="Jamie L Bond" userId="a6e30f513dae4b66" providerId="LiveId" clId="{5CC29162-806F-4E99-BB6C-D825E9DCB597}" dt="2024-08-26T20:07:34.438" v="28696" actId="478"/>
          <ac:spMkLst>
            <pc:docMk/>
            <pc:sldMk cId="137034060" sldId="262"/>
            <ac:spMk id="7" creationId="{B0A8FEC6-C249-5951-4BCA-8FCE4F13CE7F}"/>
          </ac:spMkLst>
        </pc:spChg>
        <pc:spChg chg="add del mod">
          <ac:chgData name="Jamie L Bond" userId="a6e30f513dae4b66" providerId="LiveId" clId="{5CC29162-806F-4E99-BB6C-D825E9DCB597}" dt="2024-08-26T20:12:21.670" v="28916"/>
          <ac:spMkLst>
            <pc:docMk/>
            <pc:sldMk cId="137034060" sldId="262"/>
            <ac:spMk id="8" creationId="{8E02BFB0-9EBC-E06E-55D6-CD6A9FBC63B6}"/>
          </ac:spMkLst>
        </pc:spChg>
        <pc:spChg chg="del mod">
          <ac:chgData name="Jamie L Bond" userId="a6e30f513dae4b66" providerId="LiveId" clId="{5CC29162-806F-4E99-BB6C-D825E9DCB597}" dt="2024-08-20T14:54:07.706" v="1099" actId="478"/>
          <ac:spMkLst>
            <pc:docMk/>
            <pc:sldMk cId="137034060" sldId="262"/>
            <ac:spMk id="9" creationId="{2F359A75-E1DE-64B8-1DC6-E22602610CAD}"/>
          </ac:spMkLst>
        </pc:spChg>
        <pc:spChg chg="add del mod">
          <ac:chgData name="Jamie L Bond" userId="a6e30f513dae4b66" providerId="LiveId" clId="{5CC29162-806F-4E99-BB6C-D825E9DCB597}" dt="2024-08-26T20:15:59.723" v="29352" actId="478"/>
          <ac:spMkLst>
            <pc:docMk/>
            <pc:sldMk cId="137034060" sldId="262"/>
            <ac:spMk id="9" creationId="{A112614E-B4DE-D738-7645-837F4A550866}"/>
          </ac:spMkLst>
        </pc:spChg>
        <pc:spChg chg="add mod">
          <ac:chgData name="Jamie L Bond" userId="a6e30f513dae4b66" providerId="LiveId" clId="{5CC29162-806F-4E99-BB6C-D825E9DCB597}" dt="2024-08-26T20:37:58.572" v="31353" actId="1076"/>
          <ac:spMkLst>
            <pc:docMk/>
            <pc:sldMk cId="137034060" sldId="262"/>
            <ac:spMk id="10" creationId="{311B0302-FEE7-2DCC-64C6-E6FC480C65A9}"/>
          </ac:spMkLst>
        </pc:spChg>
      </pc:sldChg>
      <pc:sldChg chg="addSp delSp modSp mod modNotesTx">
        <pc:chgData name="Jamie L Bond" userId="a6e30f513dae4b66" providerId="LiveId" clId="{5CC29162-806F-4E99-BB6C-D825E9DCB597}" dt="2024-08-20T14:54:57.559" v="1122" actId="113"/>
        <pc:sldMkLst>
          <pc:docMk/>
          <pc:sldMk cId="2808672513" sldId="263"/>
        </pc:sldMkLst>
        <pc:spChg chg="mod">
          <ac:chgData name="Jamie L Bond" userId="a6e30f513dae4b66" providerId="LiveId" clId="{5CC29162-806F-4E99-BB6C-D825E9DCB597}" dt="2024-08-20T14:54:57.559" v="1122" actId="113"/>
          <ac:spMkLst>
            <pc:docMk/>
            <pc:sldMk cId="2808672513" sldId="263"/>
            <ac:spMk id="2" creationId="{7C6500D4-902C-A8FA-4A59-0DED21AB2E65}"/>
          </ac:spMkLst>
        </pc:spChg>
        <pc:spChg chg="mod">
          <ac:chgData name="Jamie L Bond" userId="a6e30f513dae4b66" providerId="LiveId" clId="{5CC29162-806F-4E99-BB6C-D825E9DCB597}" dt="2024-08-20T14:50:40.290" v="1038" actId="207"/>
          <ac:spMkLst>
            <pc:docMk/>
            <pc:sldMk cId="2808672513" sldId="263"/>
            <ac:spMk id="3" creationId="{AA25EF9F-7F5C-2B6F-12ED-B364E349C048}"/>
          </ac:spMkLst>
        </pc:spChg>
        <pc:spChg chg="mod ord">
          <ac:chgData name="Jamie L Bond" userId="a6e30f513dae4b66" providerId="LiveId" clId="{5CC29162-806F-4E99-BB6C-D825E9DCB597}" dt="2024-08-20T14:50:46.654" v="1040" actId="207"/>
          <ac:spMkLst>
            <pc:docMk/>
            <pc:sldMk cId="2808672513" sldId="263"/>
            <ac:spMk id="4" creationId="{CAA5AFA4-2BC9-67E4-F8C2-2FA22E081F40}"/>
          </ac:spMkLst>
        </pc:spChg>
        <pc:spChg chg="add del">
          <ac:chgData name="Jamie L Bond" userId="a6e30f513dae4b66" providerId="LiveId" clId="{5CC29162-806F-4E99-BB6C-D825E9DCB597}" dt="2024-08-20T14:50:38.698" v="1035" actId="478"/>
          <ac:spMkLst>
            <pc:docMk/>
            <pc:sldMk cId="2808672513" sldId="263"/>
            <ac:spMk id="5" creationId="{D1F279D4-040A-1A71-E341-DB3D327BDE74}"/>
          </ac:spMkLst>
        </pc:spChg>
        <pc:spChg chg="add mod">
          <ac:chgData name="Jamie L Bond" userId="a6e30f513dae4b66" providerId="LiveId" clId="{5CC29162-806F-4E99-BB6C-D825E9DCB597}" dt="2024-08-20T14:51:15.445" v="1073" actId="14100"/>
          <ac:spMkLst>
            <pc:docMk/>
            <pc:sldMk cId="2808672513" sldId="263"/>
            <ac:spMk id="8" creationId="{7166A20F-03B1-BF9C-4953-19D6FD7D8BDE}"/>
          </ac:spMkLst>
        </pc:spChg>
        <pc:spChg chg="add del">
          <ac:chgData name="Jamie L Bond" userId="a6e30f513dae4b66" providerId="LiveId" clId="{5CC29162-806F-4E99-BB6C-D825E9DCB597}" dt="2024-08-20T14:50:38.698" v="1035" actId="478"/>
          <ac:spMkLst>
            <pc:docMk/>
            <pc:sldMk cId="2808672513" sldId="263"/>
            <ac:spMk id="9" creationId="{2B7E0B3F-A98D-576F-1EBC-8773D845DAEF}"/>
          </ac:spMkLst>
        </pc:spChg>
        <pc:spChg chg="add mod">
          <ac:chgData name="Jamie L Bond" userId="a6e30f513dae4b66" providerId="LiveId" clId="{5CC29162-806F-4E99-BB6C-D825E9DCB597}" dt="2024-08-20T14:50:14.198" v="1023"/>
          <ac:spMkLst>
            <pc:docMk/>
            <pc:sldMk cId="2808672513" sldId="263"/>
            <ac:spMk id="10" creationId="{8666330E-2FC6-AED5-C075-A892BD2CED4B}"/>
          </ac:spMkLst>
        </pc:spChg>
        <pc:graphicFrameChg chg="add del mod">
          <ac:chgData name="Jamie L Bond" userId="a6e30f513dae4b66" providerId="LiveId" clId="{5CC29162-806F-4E99-BB6C-D825E9DCB597}" dt="2024-08-20T14:50:57.260" v="1041" actId="478"/>
          <ac:graphicFrameMkLst>
            <pc:docMk/>
            <pc:sldMk cId="2808672513" sldId="263"/>
            <ac:graphicFrameMk id="11" creationId="{CD18C32F-7798-26A8-14BF-B1D9AC76519C}"/>
          </ac:graphicFrameMkLst>
        </pc:graphicFrameChg>
        <pc:picChg chg="add mod">
          <ac:chgData name="Jamie L Bond" userId="a6e30f513dae4b66" providerId="LiveId" clId="{5CC29162-806F-4E99-BB6C-D825E9DCB597}" dt="2024-08-20T14:50:14.198" v="1023"/>
          <ac:picMkLst>
            <pc:docMk/>
            <pc:sldMk cId="2808672513" sldId="263"/>
            <ac:picMk id="6" creationId="{3DF1BEAB-E9A6-51B3-6AAC-DBB2463EA1A5}"/>
          </ac:picMkLst>
        </pc:picChg>
        <pc:picChg chg="add del">
          <ac:chgData name="Jamie L Bond" userId="a6e30f513dae4b66" providerId="LiveId" clId="{5CC29162-806F-4E99-BB6C-D825E9DCB597}" dt="2024-08-20T14:50:38.698" v="1035" actId="478"/>
          <ac:picMkLst>
            <pc:docMk/>
            <pc:sldMk cId="2808672513" sldId="263"/>
            <ac:picMk id="7" creationId="{CC368107-43DA-010D-9B98-F6944AA00FBF}"/>
          </ac:picMkLst>
        </pc:picChg>
      </pc:sldChg>
      <pc:sldChg chg="addSp delSp modSp mod modNotesTx">
        <pc:chgData name="Jamie L Bond" userId="a6e30f513dae4b66" providerId="LiveId" clId="{5CC29162-806F-4E99-BB6C-D825E9DCB597}" dt="2024-08-26T00:45:40.088" v="26855" actId="1076"/>
        <pc:sldMkLst>
          <pc:docMk/>
          <pc:sldMk cId="3429612716" sldId="267"/>
        </pc:sldMkLst>
        <pc:spChg chg="mod">
          <ac:chgData name="Jamie L Bond" userId="a6e30f513dae4b66" providerId="LiveId" clId="{5CC29162-806F-4E99-BB6C-D825E9DCB597}" dt="2024-08-21T15:48:55.570" v="6186"/>
          <ac:spMkLst>
            <pc:docMk/>
            <pc:sldMk cId="3429612716" sldId="267"/>
            <ac:spMk id="2" creationId="{236FCB4D-3F3D-3476-5404-FE636677A0E9}"/>
          </ac:spMkLst>
        </pc:spChg>
        <pc:spChg chg="add mod ord">
          <ac:chgData name="Jamie L Bond" userId="a6e30f513dae4b66" providerId="LiveId" clId="{5CC29162-806F-4E99-BB6C-D825E9DCB597}" dt="2024-08-26T00:44:21.268" v="26844" actId="14100"/>
          <ac:spMkLst>
            <pc:docMk/>
            <pc:sldMk cId="3429612716" sldId="267"/>
            <ac:spMk id="3" creationId="{25874A71-0487-EC51-D33E-6FED30295754}"/>
          </ac:spMkLst>
        </pc:spChg>
        <pc:spChg chg="del">
          <ac:chgData name="Jamie L Bond" userId="a6e30f513dae4b66" providerId="LiveId" clId="{5CC29162-806F-4E99-BB6C-D825E9DCB597}" dt="2024-08-20T14:15:59.625" v="277" actId="478"/>
          <ac:spMkLst>
            <pc:docMk/>
            <pc:sldMk cId="3429612716" sldId="267"/>
            <ac:spMk id="3" creationId="{5B2CF8CD-C978-DF56-2ED0-461227B3B7E2}"/>
          </ac:spMkLst>
        </pc:spChg>
        <pc:spChg chg="add mod topLvl">
          <ac:chgData name="Jamie L Bond" userId="a6e30f513dae4b66" providerId="LiveId" clId="{5CC29162-806F-4E99-BB6C-D825E9DCB597}" dt="2024-08-21T15:01:22.873" v="3640" actId="164"/>
          <ac:spMkLst>
            <pc:docMk/>
            <pc:sldMk cId="3429612716" sldId="267"/>
            <ac:spMk id="3" creationId="{801E835D-4D7E-FCE0-0470-1AAD3D99E4AC}"/>
          </ac:spMkLst>
        </pc:spChg>
        <pc:spChg chg="del mod">
          <ac:chgData name="Jamie L Bond" userId="a6e30f513dae4b66" providerId="LiveId" clId="{5CC29162-806F-4E99-BB6C-D825E9DCB597}" dt="2024-08-21T15:48:43.702" v="6173" actId="478"/>
          <ac:spMkLst>
            <pc:docMk/>
            <pc:sldMk cId="3429612716" sldId="267"/>
            <ac:spMk id="4" creationId="{F7FEAC8F-445B-46CA-3B2E-56975272E7AA}"/>
          </ac:spMkLst>
        </pc:spChg>
        <pc:spChg chg="del mod">
          <ac:chgData name="Jamie L Bond" userId="a6e30f513dae4b66" providerId="LiveId" clId="{5CC29162-806F-4E99-BB6C-D825E9DCB597}" dt="2024-08-21T15:48:43.702" v="6173" actId="478"/>
          <ac:spMkLst>
            <pc:docMk/>
            <pc:sldMk cId="3429612716" sldId="267"/>
            <ac:spMk id="5" creationId="{14CC141E-45FF-84A0-799B-8FF06FFF5424}"/>
          </ac:spMkLst>
        </pc:spChg>
        <pc:spChg chg="add mod topLvl">
          <ac:chgData name="Jamie L Bond" userId="a6e30f513dae4b66" providerId="LiveId" clId="{5CC29162-806F-4E99-BB6C-D825E9DCB597}" dt="2024-08-21T15:01:22.873" v="3640" actId="164"/>
          <ac:spMkLst>
            <pc:docMk/>
            <pc:sldMk cId="3429612716" sldId="267"/>
            <ac:spMk id="6" creationId="{93D69420-7FA7-5847-C21A-C7253AD0F3A0}"/>
          </ac:spMkLst>
        </pc:spChg>
        <pc:spChg chg="add del mod">
          <ac:chgData name="Jamie L Bond" userId="a6e30f513dae4b66" providerId="LiveId" clId="{5CC29162-806F-4E99-BB6C-D825E9DCB597}" dt="2024-08-21T15:48:43.702" v="6173" actId="478"/>
          <ac:spMkLst>
            <pc:docMk/>
            <pc:sldMk cId="3429612716" sldId="267"/>
            <ac:spMk id="7" creationId="{61AF855E-EC16-A5DF-E876-86AB232207E3}"/>
          </ac:spMkLst>
        </pc:spChg>
        <pc:spChg chg="add del">
          <ac:chgData name="Jamie L Bond" userId="a6e30f513dae4b66" providerId="LiveId" clId="{5CC29162-806F-4E99-BB6C-D825E9DCB597}" dt="2024-08-20T16:36:31.657" v="1189" actId="478"/>
          <ac:spMkLst>
            <pc:docMk/>
            <pc:sldMk cId="3429612716" sldId="267"/>
            <ac:spMk id="7" creationId="{656A5956-CBB2-9BA2-2D18-D7AAE5DD658E}"/>
          </ac:spMkLst>
        </pc:spChg>
        <pc:spChg chg="del">
          <ac:chgData name="Jamie L Bond" userId="a6e30f513dae4b66" providerId="LiveId" clId="{5CC29162-806F-4E99-BB6C-D825E9DCB597}" dt="2024-08-20T14:15:59.625" v="277" actId="478"/>
          <ac:spMkLst>
            <pc:docMk/>
            <pc:sldMk cId="3429612716" sldId="267"/>
            <ac:spMk id="7" creationId="{F8F2BCC5-88EA-682D-B00D-48BEE1273B2E}"/>
          </ac:spMkLst>
        </pc:spChg>
        <pc:spChg chg="add del mod">
          <ac:chgData name="Jamie L Bond" userId="a6e30f513dae4b66" providerId="LiveId" clId="{5CC29162-806F-4E99-BB6C-D825E9DCB597}" dt="2024-08-21T15:48:49.756" v="6184" actId="478"/>
          <ac:spMkLst>
            <pc:docMk/>
            <pc:sldMk cId="3429612716" sldId="267"/>
            <ac:spMk id="8" creationId="{12CB70C8-BC57-1332-3366-AF6105D10634}"/>
          </ac:spMkLst>
        </pc:spChg>
        <pc:spChg chg="add del mod topLvl">
          <ac:chgData name="Jamie L Bond" userId="a6e30f513dae4b66" providerId="LiveId" clId="{5CC29162-806F-4E99-BB6C-D825E9DCB597}" dt="2024-08-21T15:48:43.702" v="6173" actId="478"/>
          <ac:spMkLst>
            <pc:docMk/>
            <pc:sldMk cId="3429612716" sldId="267"/>
            <ac:spMk id="9" creationId="{CF248F6D-DDF6-4F8C-93DE-31AA08390B65}"/>
          </ac:spMkLst>
        </pc:spChg>
        <pc:spChg chg="add del mod">
          <ac:chgData name="Jamie L Bond" userId="a6e30f513dae4b66" providerId="LiveId" clId="{5CC29162-806F-4E99-BB6C-D825E9DCB597}" dt="2024-08-21T14:55:08.112" v="3460" actId="478"/>
          <ac:spMkLst>
            <pc:docMk/>
            <pc:sldMk cId="3429612716" sldId="267"/>
            <ac:spMk id="10" creationId="{DDBC36E5-9354-7FC9-0598-F844263CF65C}"/>
          </ac:spMkLst>
        </pc:spChg>
        <pc:spChg chg="add del mod topLvl">
          <ac:chgData name="Jamie L Bond" userId="a6e30f513dae4b66" providerId="LiveId" clId="{5CC29162-806F-4E99-BB6C-D825E9DCB597}" dt="2024-08-21T15:48:43.702" v="6173" actId="478"/>
          <ac:spMkLst>
            <pc:docMk/>
            <pc:sldMk cId="3429612716" sldId="267"/>
            <ac:spMk id="11" creationId="{AE93E4A0-023C-6814-DE3B-EA4E3C9E5B30}"/>
          </ac:spMkLst>
        </pc:spChg>
        <pc:spChg chg="add del mod">
          <ac:chgData name="Jamie L Bond" userId="a6e30f513dae4b66" providerId="LiveId" clId="{5CC29162-806F-4E99-BB6C-D825E9DCB597}" dt="2024-08-21T14:51:07.777" v="3375" actId="478"/>
          <ac:spMkLst>
            <pc:docMk/>
            <pc:sldMk cId="3429612716" sldId="267"/>
            <ac:spMk id="12" creationId="{07E1F778-5DF7-A635-7D31-FC80433CAC3B}"/>
          </ac:spMkLst>
        </pc:spChg>
        <pc:spChg chg="add del mod">
          <ac:chgData name="Jamie L Bond" userId="a6e30f513dae4b66" providerId="LiveId" clId="{5CC29162-806F-4E99-BB6C-D825E9DCB597}" dt="2024-08-21T15:48:43.702" v="6173" actId="478"/>
          <ac:spMkLst>
            <pc:docMk/>
            <pc:sldMk cId="3429612716" sldId="267"/>
            <ac:spMk id="13" creationId="{7CD8ACE2-6AA4-C5F8-5CF5-C1D8F9D48FFE}"/>
          </ac:spMkLst>
        </pc:spChg>
        <pc:spChg chg="add del mod">
          <ac:chgData name="Jamie L Bond" userId="a6e30f513dae4b66" providerId="LiveId" clId="{5CC29162-806F-4E99-BB6C-D825E9DCB597}" dt="2024-08-21T15:48:43.702" v="6173" actId="478"/>
          <ac:spMkLst>
            <pc:docMk/>
            <pc:sldMk cId="3429612716" sldId="267"/>
            <ac:spMk id="14" creationId="{2B28EB6C-164C-BD0E-ED5B-AD3F0B4F229B}"/>
          </ac:spMkLst>
        </pc:spChg>
        <pc:spChg chg="add del mod">
          <ac:chgData name="Jamie L Bond" userId="a6e30f513dae4b66" providerId="LiveId" clId="{5CC29162-806F-4E99-BB6C-D825E9DCB597}" dt="2024-08-21T15:48:43.702" v="6173" actId="478"/>
          <ac:spMkLst>
            <pc:docMk/>
            <pc:sldMk cId="3429612716" sldId="267"/>
            <ac:spMk id="15" creationId="{0FFF3325-E39C-37A9-4D73-F11A96239553}"/>
          </ac:spMkLst>
        </pc:spChg>
        <pc:spChg chg="add mod ord topLvl">
          <ac:chgData name="Jamie L Bond" userId="a6e30f513dae4b66" providerId="LiveId" clId="{5CC29162-806F-4E99-BB6C-D825E9DCB597}" dt="2024-08-26T00:30:50.147" v="26576" actId="3064"/>
          <ac:spMkLst>
            <pc:docMk/>
            <pc:sldMk cId="3429612716" sldId="267"/>
            <ac:spMk id="30" creationId="{57340852-31BB-DA2A-F8A9-F7F2A0B36962}"/>
          </ac:spMkLst>
        </pc:spChg>
        <pc:spChg chg="add mod ord topLvl">
          <ac:chgData name="Jamie L Bond" userId="a6e30f513dae4b66" providerId="LiveId" clId="{5CC29162-806F-4E99-BB6C-D825E9DCB597}" dt="2024-08-26T00:32:06.933" v="26591" actId="179"/>
          <ac:spMkLst>
            <pc:docMk/>
            <pc:sldMk cId="3429612716" sldId="267"/>
            <ac:spMk id="31" creationId="{599F3750-3AB9-0029-ABFB-8FF100C2248F}"/>
          </ac:spMkLst>
        </pc:spChg>
        <pc:spChg chg="add del mod">
          <ac:chgData name="Jamie L Bond" userId="a6e30f513dae4b66" providerId="LiveId" clId="{5CC29162-806F-4E99-BB6C-D825E9DCB597}" dt="2024-08-21T15:48:43.702" v="6173" actId="478"/>
          <ac:spMkLst>
            <pc:docMk/>
            <pc:sldMk cId="3429612716" sldId="267"/>
            <ac:spMk id="33" creationId="{B4D39BC6-2DB9-2B88-F43B-38245778FB17}"/>
          </ac:spMkLst>
        </pc:spChg>
        <pc:spChg chg="add del mod">
          <ac:chgData name="Jamie L Bond" userId="a6e30f513dae4b66" providerId="LiveId" clId="{5CC29162-806F-4E99-BB6C-D825E9DCB597}" dt="2024-08-21T15:48:43.702" v="6173" actId="478"/>
          <ac:spMkLst>
            <pc:docMk/>
            <pc:sldMk cId="3429612716" sldId="267"/>
            <ac:spMk id="37" creationId="{C49A4477-3E1A-3769-A3EA-0693BEA282C9}"/>
          </ac:spMkLst>
        </pc:spChg>
        <pc:spChg chg="add del mod">
          <ac:chgData name="Jamie L Bond" userId="a6e30f513dae4b66" providerId="LiveId" clId="{5CC29162-806F-4E99-BB6C-D825E9DCB597}" dt="2024-08-20T22:46:52.431" v="1891" actId="478"/>
          <ac:spMkLst>
            <pc:docMk/>
            <pc:sldMk cId="3429612716" sldId="267"/>
            <ac:spMk id="38" creationId="{994AE96C-1288-3811-07AE-68558D0555EF}"/>
          </ac:spMkLst>
        </pc:spChg>
        <pc:spChg chg="mod">
          <ac:chgData name="Jamie L Bond" userId="a6e30f513dae4b66" providerId="LiveId" clId="{5CC29162-806F-4E99-BB6C-D825E9DCB597}" dt="2024-08-25T23:37:41.211" v="25551" actId="571"/>
          <ac:spMkLst>
            <pc:docMk/>
            <pc:sldMk cId="3429612716" sldId="267"/>
            <ac:spMk id="39" creationId="{111B5422-0861-2F67-838C-757DA3438C2F}"/>
          </ac:spMkLst>
        </pc:spChg>
        <pc:spChg chg="add del mod">
          <ac:chgData name="Jamie L Bond" userId="a6e30f513dae4b66" providerId="LiveId" clId="{5CC29162-806F-4E99-BB6C-D825E9DCB597}" dt="2024-08-21T15:48:43.702" v="6173" actId="478"/>
          <ac:spMkLst>
            <pc:docMk/>
            <pc:sldMk cId="3429612716" sldId="267"/>
            <ac:spMk id="39" creationId="{FEBE0CAE-5D07-FB5E-8BE4-E23E2DFD0E19}"/>
          </ac:spMkLst>
        </pc:spChg>
        <pc:spChg chg="mod">
          <ac:chgData name="Jamie L Bond" userId="a6e30f513dae4b66" providerId="LiveId" clId="{5CC29162-806F-4E99-BB6C-D825E9DCB597}" dt="2024-08-25T23:37:41.211" v="25551" actId="571"/>
          <ac:spMkLst>
            <pc:docMk/>
            <pc:sldMk cId="3429612716" sldId="267"/>
            <ac:spMk id="40" creationId="{562B4303-776D-44F2-0E78-768249AB3CDA}"/>
          </ac:spMkLst>
        </pc:spChg>
        <pc:spChg chg="add mod">
          <ac:chgData name="Jamie L Bond" userId="a6e30f513dae4b66" providerId="LiveId" clId="{5CC29162-806F-4E99-BB6C-D825E9DCB597}" dt="2024-08-21T14:18:34.277" v="2428" actId="1076"/>
          <ac:spMkLst>
            <pc:docMk/>
            <pc:sldMk cId="3429612716" sldId="267"/>
            <ac:spMk id="43" creationId="{5C572696-D031-46C4-831E-F2D9915DEE4C}"/>
          </ac:spMkLst>
        </pc:spChg>
        <pc:spChg chg="add del">
          <ac:chgData name="Jamie L Bond" userId="a6e30f513dae4b66" providerId="LiveId" clId="{5CC29162-806F-4E99-BB6C-D825E9DCB597}" dt="2024-08-25T23:49:06.489" v="25754" actId="478"/>
          <ac:spMkLst>
            <pc:docMk/>
            <pc:sldMk cId="3429612716" sldId="267"/>
            <ac:spMk id="44" creationId="{99EF3821-120B-3D1B-2041-4C824DC250AC}"/>
          </ac:spMkLst>
        </pc:spChg>
        <pc:spChg chg="add mod topLvl">
          <ac:chgData name="Jamie L Bond" userId="a6e30f513dae4b66" providerId="LiveId" clId="{5CC29162-806F-4E99-BB6C-D825E9DCB597}" dt="2024-08-21T15:01:22.873" v="3640" actId="164"/>
          <ac:spMkLst>
            <pc:docMk/>
            <pc:sldMk cId="3429612716" sldId="267"/>
            <ac:spMk id="46" creationId="{3086BAF5-B145-9E75-5054-FDA4CD5248AF}"/>
          </ac:spMkLst>
        </pc:spChg>
        <pc:spChg chg="add mod">
          <ac:chgData name="Jamie L Bond" userId="a6e30f513dae4b66" providerId="LiveId" clId="{5CC29162-806F-4E99-BB6C-D825E9DCB597}" dt="2024-08-21T14:18:32.864" v="2425" actId="1076"/>
          <ac:spMkLst>
            <pc:docMk/>
            <pc:sldMk cId="3429612716" sldId="267"/>
            <ac:spMk id="49" creationId="{7A00C1E7-91D4-1697-81D5-90559D811704}"/>
          </ac:spMkLst>
        </pc:spChg>
        <pc:spChg chg="add mod ord">
          <ac:chgData name="Jamie L Bond" userId="a6e30f513dae4b66" providerId="LiveId" clId="{5CC29162-806F-4E99-BB6C-D825E9DCB597}" dt="2024-08-26T00:43:57.200" v="26837" actId="1076"/>
          <ac:spMkLst>
            <pc:docMk/>
            <pc:sldMk cId="3429612716" sldId="267"/>
            <ac:spMk id="49" creationId="{CD89F8B0-1FC4-8231-7913-529893B80A18}"/>
          </ac:spMkLst>
        </pc:spChg>
        <pc:spChg chg="add mod">
          <ac:chgData name="Jamie L Bond" userId="a6e30f513dae4b66" providerId="LiveId" clId="{5CC29162-806F-4E99-BB6C-D825E9DCB597}" dt="2024-08-21T14:18:32.352" v="2424" actId="1076"/>
          <ac:spMkLst>
            <pc:docMk/>
            <pc:sldMk cId="3429612716" sldId="267"/>
            <ac:spMk id="50" creationId="{CFC83304-47C0-8980-90FA-BAD39F49EE74}"/>
          </ac:spMkLst>
        </pc:spChg>
        <pc:spChg chg="add mod">
          <ac:chgData name="Jamie L Bond" userId="a6e30f513dae4b66" providerId="LiveId" clId="{5CC29162-806F-4E99-BB6C-D825E9DCB597}" dt="2024-08-26T00:45:08.932" v="26852" actId="1076"/>
          <ac:spMkLst>
            <pc:docMk/>
            <pc:sldMk cId="3429612716" sldId="267"/>
            <ac:spMk id="51" creationId="{5ADD7146-D273-FA36-7646-8295224D019D}"/>
          </ac:spMkLst>
        </pc:spChg>
        <pc:spChg chg="add mod">
          <ac:chgData name="Jamie L Bond" userId="a6e30f513dae4b66" providerId="LiveId" clId="{5CC29162-806F-4E99-BB6C-D825E9DCB597}" dt="2024-08-26T00:45:29.812" v="26854" actId="1076"/>
          <ac:spMkLst>
            <pc:docMk/>
            <pc:sldMk cId="3429612716" sldId="267"/>
            <ac:spMk id="52" creationId="{61BC13F1-740F-AD93-950A-1EA41027710C}"/>
          </ac:spMkLst>
        </pc:spChg>
        <pc:spChg chg="add mod ord">
          <ac:chgData name="Jamie L Bond" userId="a6e30f513dae4b66" providerId="LiveId" clId="{5CC29162-806F-4E99-BB6C-D825E9DCB597}" dt="2024-08-26T00:43:58.719" v="26838" actId="1076"/>
          <ac:spMkLst>
            <pc:docMk/>
            <pc:sldMk cId="3429612716" sldId="267"/>
            <ac:spMk id="53" creationId="{61EF62F8-C6B8-6228-B7A8-7358D900B9E8}"/>
          </ac:spMkLst>
        </pc:spChg>
        <pc:spChg chg="add del mod topLvl">
          <ac:chgData name="Jamie L Bond" userId="a6e30f513dae4b66" providerId="LiveId" clId="{5CC29162-806F-4E99-BB6C-D825E9DCB597}" dt="2024-08-26T00:42:24.661" v="26810" actId="20577"/>
          <ac:spMkLst>
            <pc:docMk/>
            <pc:sldMk cId="3429612716" sldId="267"/>
            <ac:spMk id="54" creationId="{5D851278-714D-4EEE-445F-B7A554C39D59}"/>
          </ac:spMkLst>
        </pc:spChg>
        <pc:spChg chg="add mod ord">
          <ac:chgData name="Jamie L Bond" userId="a6e30f513dae4b66" providerId="LiveId" clId="{5CC29162-806F-4E99-BB6C-D825E9DCB597}" dt="2024-08-26T00:43:18.349" v="26816" actId="14100"/>
          <ac:spMkLst>
            <pc:docMk/>
            <pc:sldMk cId="3429612716" sldId="267"/>
            <ac:spMk id="56" creationId="{CA2127B6-061C-D850-8717-5ED8EDA6428B}"/>
          </ac:spMkLst>
        </pc:spChg>
        <pc:spChg chg="add del mod">
          <ac:chgData name="Jamie L Bond" userId="a6e30f513dae4b66" providerId="LiveId" clId="{5CC29162-806F-4E99-BB6C-D825E9DCB597}" dt="2024-08-21T15:48:43.702" v="6173" actId="478"/>
          <ac:spMkLst>
            <pc:docMk/>
            <pc:sldMk cId="3429612716" sldId="267"/>
            <ac:spMk id="57" creationId="{46BDF63E-7685-AED2-11A1-A4E1F8C349A6}"/>
          </ac:spMkLst>
        </pc:spChg>
        <pc:spChg chg="add del mod ord topLvl">
          <ac:chgData name="Jamie L Bond" userId="a6e30f513dae4b66" providerId="LiveId" clId="{5CC29162-806F-4E99-BB6C-D825E9DCB597}" dt="2024-08-21T15:48:43.702" v="6173" actId="478"/>
          <ac:spMkLst>
            <pc:docMk/>
            <pc:sldMk cId="3429612716" sldId="267"/>
            <ac:spMk id="67" creationId="{C10F6298-D30B-5B60-82B7-D5AAD4C52F17}"/>
          </ac:spMkLst>
        </pc:spChg>
        <pc:spChg chg="add del mod">
          <ac:chgData name="Jamie L Bond" userId="a6e30f513dae4b66" providerId="LiveId" clId="{5CC29162-806F-4E99-BB6C-D825E9DCB597}" dt="2024-08-21T15:48:43.702" v="6173" actId="478"/>
          <ac:spMkLst>
            <pc:docMk/>
            <pc:sldMk cId="3429612716" sldId="267"/>
            <ac:spMk id="68" creationId="{FE282360-9607-4562-10CB-BFF185F83A2D}"/>
          </ac:spMkLst>
        </pc:spChg>
        <pc:spChg chg="add del mod">
          <ac:chgData name="Jamie L Bond" userId="a6e30f513dae4b66" providerId="LiveId" clId="{5CC29162-806F-4E99-BB6C-D825E9DCB597}" dt="2024-08-21T15:48:43.702" v="6173" actId="478"/>
          <ac:spMkLst>
            <pc:docMk/>
            <pc:sldMk cId="3429612716" sldId="267"/>
            <ac:spMk id="69" creationId="{A480BDDE-1DE0-73A5-3DD0-5C6D336544A0}"/>
          </ac:spMkLst>
        </pc:spChg>
        <pc:spChg chg="add del mod">
          <ac:chgData name="Jamie L Bond" userId="a6e30f513dae4b66" providerId="LiveId" clId="{5CC29162-806F-4E99-BB6C-D825E9DCB597}" dt="2024-08-21T15:48:43.702" v="6173" actId="478"/>
          <ac:spMkLst>
            <pc:docMk/>
            <pc:sldMk cId="3429612716" sldId="267"/>
            <ac:spMk id="70" creationId="{43628D85-2F89-7F73-E65A-23F0C46940C6}"/>
          </ac:spMkLst>
        </pc:spChg>
        <pc:spChg chg="add mod topLvl">
          <ac:chgData name="Jamie L Bond" userId="a6e30f513dae4b66" providerId="LiveId" clId="{5CC29162-806F-4E99-BB6C-D825E9DCB597}" dt="2024-08-21T15:01:22.873" v="3640" actId="164"/>
          <ac:spMkLst>
            <pc:docMk/>
            <pc:sldMk cId="3429612716" sldId="267"/>
            <ac:spMk id="83" creationId="{4B421871-48F2-CC53-117A-B7984A40C14F}"/>
          </ac:spMkLst>
        </pc:spChg>
        <pc:spChg chg="add mod ord topLvl">
          <ac:chgData name="Jamie L Bond" userId="a6e30f513dae4b66" providerId="LiveId" clId="{5CC29162-806F-4E99-BB6C-D825E9DCB597}" dt="2024-08-21T15:01:22.873" v="3640" actId="164"/>
          <ac:spMkLst>
            <pc:docMk/>
            <pc:sldMk cId="3429612716" sldId="267"/>
            <ac:spMk id="88" creationId="{FE1EEEBE-BE9B-8B2A-140B-DA2220C12499}"/>
          </ac:spMkLst>
        </pc:spChg>
        <pc:spChg chg="add del mod">
          <ac:chgData name="Jamie L Bond" userId="a6e30f513dae4b66" providerId="LiveId" clId="{5CC29162-806F-4E99-BB6C-D825E9DCB597}" dt="2024-08-21T14:40:25.290" v="3193" actId="478"/>
          <ac:spMkLst>
            <pc:docMk/>
            <pc:sldMk cId="3429612716" sldId="267"/>
            <ac:spMk id="136" creationId="{1ABDCA6D-C27C-B8DA-E27A-1EDC707EDCCF}"/>
          </ac:spMkLst>
        </pc:spChg>
        <pc:spChg chg="add del mod topLvl">
          <ac:chgData name="Jamie L Bond" userId="a6e30f513dae4b66" providerId="LiveId" clId="{5CC29162-806F-4E99-BB6C-D825E9DCB597}" dt="2024-08-21T15:48:43.702" v="6173" actId="478"/>
          <ac:spMkLst>
            <pc:docMk/>
            <pc:sldMk cId="3429612716" sldId="267"/>
            <ac:spMk id="146" creationId="{85878C9E-99B7-E59E-7A66-3D35209851D7}"/>
          </ac:spMkLst>
        </pc:spChg>
        <pc:spChg chg="add mod topLvl">
          <ac:chgData name="Jamie L Bond" userId="a6e30f513dae4b66" providerId="LiveId" clId="{5CC29162-806F-4E99-BB6C-D825E9DCB597}" dt="2024-08-21T15:01:22.873" v="3640" actId="164"/>
          <ac:spMkLst>
            <pc:docMk/>
            <pc:sldMk cId="3429612716" sldId="267"/>
            <ac:spMk id="149" creationId="{C7656AE1-85F2-B397-0307-AE414AC4CC7D}"/>
          </ac:spMkLst>
        </pc:spChg>
        <pc:spChg chg="add del mod topLvl">
          <ac:chgData name="Jamie L Bond" userId="a6e30f513dae4b66" providerId="LiveId" clId="{5CC29162-806F-4E99-BB6C-D825E9DCB597}" dt="2024-08-21T15:48:43.702" v="6173" actId="478"/>
          <ac:spMkLst>
            <pc:docMk/>
            <pc:sldMk cId="3429612716" sldId="267"/>
            <ac:spMk id="161" creationId="{FB7740B5-D1F6-486B-DD05-62F502E68444}"/>
          </ac:spMkLst>
        </pc:spChg>
        <pc:spChg chg="add del mod">
          <ac:chgData name="Jamie L Bond" userId="a6e30f513dae4b66" providerId="LiveId" clId="{5CC29162-806F-4E99-BB6C-D825E9DCB597}" dt="2024-08-21T15:48:43.702" v="6173" actId="478"/>
          <ac:spMkLst>
            <pc:docMk/>
            <pc:sldMk cId="3429612716" sldId="267"/>
            <ac:spMk id="162" creationId="{311A7904-6FD8-F19F-D168-96E35EC4B60C}"/>
          </ac:spMkLst>
        </pc:spChg>
        <pc:spChg chg="add del mod topLvl">
          <ac:chgData name="Jamie L Bond" userId="a6e30f513dae4b66" providerId="LiveId" clId="{5CC29162-806F-4E99-BB6C-D825E9DCB597}" dt="2024-08-21T15:48:43.702" v="6173" actId="478"/>
          <ac:spMkLst>
            <pc:docMk/>
            <pc:sldMk cId="3429612716" sldId="267"/>
            <ac:spMk id="164" creationId="{7520AE39-ED25-158A-FDE7-EE26F258F750}"/>
          </ac:spMkLst>
        </pc:spChg>
        <pc:spChg chg="add del mod">
          <ac:chgData name="Jamie L Bond" userId="a6e30f513dae4b66" providerId="LiveId" clId="{5CC29162-806F-4E99-BB6C-D825E9DCB597}" dt="2024-08-21T15:48:43.702" v="6173" actId="478"/>
          <ac:spMkLst>
            <pc:docMk/>
            <pc:sldMk cId="3429612716" sldId="267"/>
            <ac:spMk id="166" creationId="{0CEA97BF-48F1-B041-7BEE-661DDAAABF63}"/>
          </ac:spMkLst>
        </pc:spChg>
        <pc:spChg chg="mod">
          <ac:chgData name="Jamie L Bond" userId="a6e30f513dae4b66" providerId="LiveId" clId="{5CC29162-806F-4E99-BB6C-D825E9DCB597}" dt="2024-08-21T15:02:14.574" v="3649" actId="14100"/>
          <ac:spMkLst>
            <pc:docMk/>
            <pc:sldMk cId="3429612716" sldId="267"/>
            <ac:spMk id="170" creationId="{CD2DC3B8-2CA8-69A1-5DEC-732C79156389}"/>
          </ac:spMkLst>
        </pc:spChg>
        <pc:spChg chg="mod">
          <ac:chgData name="Jamie L Bond" userId="a6e30f513dae4b66" providerId="LiveId" clId="{5CC29162-806F-4E99-BB6C-D825E9DCB597}" dt="2024-08-21T15:02:39.450" v="3664" actId="20577"/>
          <ac:spMkLst>
            <pc:docMk/>
            <pc:sldMk cId="3429612716" sldId="267"/>
            <ac:spMk id="171" creationId="{8FA653B0-B6A3-B760-6C72-BDA8C002E8AE}"/>
          </ac:spMkLst>
        </pc:spChg>
        <pc:spChg chg="del mod">
          <ac:chgData name="Jamie L Bond" userId="a6e30f513dae4b66" providerId="LiveId" clId="{5CC29162-806F-4E99-BB6C-D825E9DCB597}" dt="2024-08-21T15:02:06.862" v="3646" actId="478"/>
          <ac:spMkLst>
            <pc:docMk/>
            <pc:sldMk cId="3429612716" sldId="267"/>
            <ac:spMk id="172" creationId="{2763B8CA-EB32-97CF-B8D1-DC89A49A164F}"/>
          </ac:spMkLst>
        </pc:spChg>
        <pc:spChg chg="del mod">
          <ac:chgData name="Jamie L Bond" userId="a6e30f513dae4b66" providerId="LiveId" clId="{5CC29162-806F-4E99-BB6C-D825E9DCB597}" dt="2024-08-21T15:02:21.066" v="3651" actId="478"/>
          <ac:spMkLst>
            <pc:docMk/>
            <pc:sldMk cId="3429612716" sldId="267"/>
            <ac:spMk id="175" creationId="{0182C0EB-5150-DA1F-F3BC-49F220A9063B}"/>
          </ac:spMkLst>
        </pc:spChg>
        <pc:spChg chg="mod">
          <ac:chgData name="Jamie L Bond" userId="a6e30f513dae4b66" providerId="LiveId" clId="{5CC29162-806F-4E99-BB6C-D825E9DCB597}" dt="2024-08-21T15:01:29.386" v="3642"/>
          <ac:spMkLst>
            <pc:docMk/>
            <pc:sldMk cId="3429612716" sldId="267"/>
            <ac:spMk id="176" creationId="{C2EC22E9-C0CF-67C4-7321-A3426B48DF1F}"/>
          </ac:spMkLst>
        </pc:spChg>
        <pc:spChg chg="mod">
          <ac:chgData name="Jamie L Bond" userId="a6e30f513dae4b66" providerId="LiveId" clId="{5CC29162-806F-4E99-BB6C-D825E9DCB597}" dt="2024-08-21T15:01:29.386" v="3642"/>
          <ac:spMkLst>
            <pc:docMk/>
            <pc:sldMk cId="3429612716" sldId="267"/>
            <ac:spMk id="177" creationId="{576490D2-D939-AA6F-37B0-C7FA29155904}"/>
          </ac:spMkLst>
        </pc:spChg>
        <pc:spChg chg="add mod ord">
          <ac:chgData name="Jamie L Bond" userId="a6e30f513dae4b66" providerId="LiveId" clId="{5CC29162-806F-4E99-BB6C-D825E9DCB597}" dt="2024-08-26T00:43:05.724" v="26814" actId="1076"/>
          <ac:spMkLst>
            <pc:docMk/>
            <pc:sldMk cId="3429612716" sldId="267"/>
            <ac:spMk id="187" creationId="{71CDD18F-D474-2330-954E-0EF36EC5D8BC}"/>
          </ac:spMkLst>
        </pc:spChg>
        <pc:grpChg chg="del">
          <ac:chgData name="Jamie L Bond" userId="a6e30f513dae4b66" providerId="LiveId" clId="{5CC29162-806F-4E99-BB6C-D825E9DCB597}" dt="2024-08-20T14:16:02.810" v="278" actId="478"/>
          <ac:grpSpMkLst>
            <pc:docMk/>
            <pc:sldMk cId="3429612716" sldId="267"/>
            <ac:grpSpMk id="9" creationId="{8A7A3372-BD5F-F2D1-E039-F40136D7BA36}"/>
          </ac:grpSpMkLst>
        </pc:grpChg>
        <pc:grpChg chg="add del mod ord">
          <ac:chgData name="Jamie L Bond" userId="a6e30f513dae4b66" providerId="LiveId" clId="{5CC29162-806F-4E99-BB6C-D825E9DCB597}" dt="2024-08-25T23:27:03.586" v="25386" actId="165"/>
          <ac:grpSpMkLst>
            <pc:docMk/>
            <pc:sldMk cId="3429612716" sldId="267"/>
            <ac:grpSpMk id="36" creationId="{8E69F4F8-C7FE-1BEF-4320-CEEF00071C9B}"/>
          </ac:grpSpMkLst>
        </pc:grpChg>
        <pc:grpChg chg="add mod ord">
          <ac:chgData name="Jamie L Bond" userId="a6e30f513dae4b66" providerId="LiveId" clId="{5CC29162-806F-4E99-BB6C-D825E9DCB597}" dt="2024-08-26T00:30:43.112" v="26572" actId="14100"/>
          <ac:grpSpMkLst>
            <pc:docMk/>
            <pc:sldMk cId="3429612716" sldId="267"/>
            <ac:grpSpMk id="37" creationId="{8938E11E-9962-69EC-1CD0-22F28250A06B}"/>
          </ac:grpSpMkLst>
        </pc:grpChg>
        <pc:grpChg chg="add mod">
          <ac:chgData name="Jamie L Bond" userId="a6e30f513dae4b66" providerId="LiveId" clId="{5CC29162-806F-4E99-BB6C-D825E9DCB597}" dt="2024-08-25T23:37:41.211" v="25551" actId="571"/>
          <ac:grpSpMkLst>
            <pc:docMk/>
            <pc:sldMk cId="3429612716" sldId="267"/>
            <ac:grpSpMk id="38" creationId="{05A0BC95-C2B9-FE66-2EDF-1B89F0D82FDB}"/>
          </ac:grpSpMkLst>
        </pc:grpChg>
        <pc:grpChg chg="add del mod ord">
          <ac:chgData name="Jamie L Bond" userId="a6e30f513dae4b66" providerId="LiveId" clId="{5CC29162-806F-4E99-BB6C-D825E9DCB597}" dt="2024-08-26T00:43:54.002" v="26836" actId="1038"/>
          <ac:grpSpMkLst>
            <pc:docMk/>
            <pc:sldMk cId="3429612716" sldId="267"/>
            <ac:grpSpMk id="55" creationId="{06F6A347-6FF4-DD75-92FD-90F5282DA87F}"/>
          </ac:grpSpMkLst>
        </pc:grpChg>
        <pc:grpChg chg="add del mod">
          <ac:chgData name="Jamie L Bond" userId="a6e30f513dae4b66" providerId="LiveId" clId="{5CC29162-806F-4E99-BB6C-D825E9DCB597}" dt="2024-08-21T15:00:48.592" v="3635" actId="165"/>
          <ac:grpSpMkLst>
            <pc:docMk/>
            <pc:sldMk cId="3429612716" sldId="267"/>
            <ac:grpSpMk id="165" creationId="{BF39890E-0DB6-958E-5418-7E3487E4D472}"/>
          </ac:grpSpMkLst>
        </pc:grpChg>
        <pc:grpChg chg="add del mod ord">
          <ac:chgData name="Jamie L Bond" userId="a6e30f513dae4b66" providerId="LiveId" clId="{5CC29162-806F-4E99-BB6C-D825E9DCB597}" dt="2024-08-21T15:01:20.071" v="3639" actId="165"/>
          <ac:grpSpMkLst>
            <pc:docMk/>
            <pc:sldMk cId="3429612716" sldId="267"/>
            <ac:grpSpMk id="167" creationId="{A9C639AB-5985-CABF-C553-34DD19A7CB04}"/>
          </ac:grpSpMkLst>
        </pc:grpChg>
        <pc:grpChg chg="add del mod ord">
          <ac:chgData name="Jamie L Bond" userId="a6e30f513dae4b66" providerId="LiveId" clId="{5CC29162-806F-4E99-BB6C-D825E9DCB597}" dt="2024-08-21T15:48:43.702" v="6173" actId="478"/>
          <ac:grpSpMkLst>
            <pc:docMk/>
            <pc:sldMk cId="3429612716" sldId="267"/>
            <ac:grpSpMk id="168" creationId="{956D4744-3ABE-EEEE-2F74-49095A21B2A4}"/>
          </ac:grpSpMkLst>
        </pc:grpChg>
        <pc:grpChg chg="add del mod ord">
          <ac:chgData name="Jamie L Bond" userId="a6e30f513dae4b66" providerId="LiveId" clId="{5CC29162-806F-4E99-BB6C-D825E9DCB597}" dt="2024-08-21T15:48:43.702" v="6173" actId="478"/>
          <ac:grpSpMkLst>
            <pc:docMk/>
            <pc:sldMk cId="3429612716" sldId="267"/>
            <ac:grpSpMk id="169" creationId="{49AE0B0C-A7A1-6623-E254-AD604D017F53}"/>
          </ac:grpSpMkLst>
        </pc:grpChg>
        <pc:picChg chg="add del mod">
          <ac:chgData name="Jamie L Bond" userId="a6e30f513dae4b66" providerId="LiveId" clId="{5CC29162-806F-4E99-BB6C-D825E9DCB597}" dt="2024-08-23T20:41:41.137" v="13072" actId="478"/>
          <ac:picMkLst>
            <pc:docMk/>
            <pc:sldMk cId="3429612716" sldId="267"/>
            <ac:picMk id="4" creationId="{438A30FF-1875-E326-A031-36E03EAFF5A1}"/>
          </ac:picMkLst>
        </pc:picChg>
        <pc:picChg chg="add mod ord">
          <ac:chgData name="Jamie L Bond" userId="a6e30f513dae4b66" providerId="LiveId" clId="{5CC29162-806F-4E99-BB6C-D825E9DCB597}" dt="2024-08-25T23:57:38.749" v="26016" actId="1076"/>
          <ac:picMkLst>
            <pc:docMk/>
            <pc:sldMk cId="3429612716" sldId="267"/>
            <ac:picMk id="5" creationId="{68D8A295-1922-735B-A0E4-93C67C40A272}"/>
          </ac:picMkLst>
        </pc:picChg>
        <pc:picChg chg="add mod ord topLvl modCrop">
          <ac:chgData name="Jamie L Bond" userId="a6e30f513dae4b66" providerId="LiveId" clId="{5CC29162-806F-4E99-BB6C-D825E9DCB597}" dt="2024-08-26T00:42:21.573" v="26809" actId="478"/>
          <ac:picMkLst>
            <pc:docMk/>
            <pc:sldMk cId="3429612716" sldId="267"/>
            <ac:picMk id="6" creationId="{3DB95A87-A022-8900-F1B2-732EE1954B44}"/>
          </ac:picMkLst>
        </pc:picChg>
        <pc:picChg chg="add del mod">
          <ac:chgData name="Jamie L Bond" userId="a6e30f513dae4b66" providerId="LiveId" clId="{5CC29162-806F-4E99-BB6C-D825E9DCB597}" dt="2024-08-23T20:55:00.588" v="13128" actId="478"/>
          <ac:picMkLst>
            <pc:docMk/>
            <pc:sldMk cId="3429612716" sldId="267"/>
            <ac:picMk id="8" creationId="{1E2EFC0C-C5AC-1600-0415-4C896FA546D2}"/>
          </ac:picMkLst>
        </pc:picChg>
        <pc:picChg chg="add del mod ord">
          <ac:chgData name="Jamie L Bond" userId="a6e30f513dae4b66" providerId="LiveId" clId="{5CC29162-806F-4E99-BB6C-D825E9DCB597}" dt="2024-08-26T00:32:27.761" v="26592" actId="1076"/>
          <ac:picMkLst>
            <pc:docMk/>
            <pc:sldMk cId="3429612716" sldId="267"/>
            <ac:picMk id="8" creationId="{844C3BCC-70FE-A515-E7D1-C05C8C267EF6}"/>
          </ac:picMkLst>
        </pc:picChg>
        <pc:picChg chg="add del mod ord">
          <ac:chgData name="Jamie L Bond" userId="a6e30f513dae4b66" providerId="LiveId" clId="{5CC29162-806F-4E99-BB6C-D825E9DCB597}" dt="2024-08-25T19:10:03.888" v="22526" actId="478"/>
          <ac:picMkLst>
            <pc:docMk/>
            <pc:sldMk cId="3429612716" sldId="267"/>
            <ac:picMk id="10" creationId="{A062547E-7DBC-32C5-7551-EFEE217C4AFB}"/>
          </ac:picMkLst>
        </pc:picChg>
        <pc:picChg chg="add mod ord">
          <ac:chgData name="Jamie L Bond" userId="a6e30f513dae4b66" providerId="LiveId" clId="{5CC29162-806F-4E99-BB6C-D825E9DCB597}" dt="2024-08-25T23:57:24.694" v="26011" actId="1076"/>
          <ac:picMkLst>
            <pc:docMk/>
            <pc:sldMk cId="3429612716" sldId="267"/>
            <ac:picMk id="11" creationId="{1C818C74-F3FB-D62F-65C0-ACC2981EAFF6}"/>
          </ac:picMkLst>
        </pc:picChg>
        <pc:picChg chg="add del mod ord">
          <ac:chgData name="Jamie L Bond" userId="a6e30f513dae4b66" providerId="LiveId" clId="{5CC29162-806F-4E99-BB6C-D825E9DCB597}" dt="2024-08-25T19:05:27.337" v="22515" actId="478"/>
          <ac:picMkLst>
            <pc:docMk/>
            <pc:sldMk cId="3429612716" sldId="267"/>
            <ac:picMk id="12" creationId="{F794E476-89A9-5A85-EC10-F4255D6C0C30}"/>
          </ac:picMkLst>
        </pc:picChg>
        <pc:picChg chg="add del mod">
          <ac:chgData name="Jamie L Bond" userId="a6e30f513dae4b66" providerId="LiveId" clId="{5CC29162-806F-4E99-BB6C-D825E9DCB597}" dt="2024-08-25T19:03:03.048" v="22495" actId="478"/>
          <ac:picMkLst>
            <pc:docMk/>
            <pc:sldMk cId="3429612716" sldId="267"/>
            <ac:picMk id="14" creationId="{85ABCCAF-890A-EEF5-9A20-0BB99CFB57E9}"/>
          </ac:picMkLst>
        </pc:picChg>
        <pc:picChg chg="add mod ord">
          <ac:chgData name="Jamie L Bond" userId="a6e30f513dae4b66" providerId="LiveId" clId="{5CC29162-806F-4E99-BB6C-D825E9DCB597}" dt="2024-08-25T23:58:09.165" v="26025" actId="1076"/>
          <ac:picMkLst>
            <pc:docMk/>
            <pc:sldMk cId="3429612716" sldId="267"/>
            <ac:picMk id="15" creationId="{EEE943EE-4452-E56A-CFD9-9C8B33750029}"/>
          </ac:picMkLst>
        </pc:picChg>
        <pc:picChg chg="add mod ord">
          <ac:chgData name="Jamie L Bond" userId="a6e30f513dae4b66" providerId="LiveId" clId="{5CC29162-806F-4E99-BB6C-D825E9DCB597}" dt="2024-08-25T23:58:19.864" v="26027" actId="1076"/>
          <ac:picMkLst>
            <pc:docMk/>
            <pc:sldMk cId="3429612716" sldId="267"/>
            <ac:picMk id="17" creationId="{DD6C30F2-B105-B060-1016-4D93756089F3}"/>
          </ac:picMkLst>
        </pc:picChg>
        <pc:picChg chg="add del mod">
          <ac:chgData name="Jamie L Bond" userId="a6e30f513dae4b66" providerId="LiveId" clId="{5CC29162-806F-4E99-BB6C-D825E9DCB597}" dt="2024-08-25T19:48:04.463" v="23040" actId="478"/>
          <ac:picMkLst>
            <pc:docMk/>
            <pc:sldMk cId="3429612716" sldId="267"/>
            <ac:picMk id="19" creationId="{1489B80E-5D63-0EA6-EFFF-605B9359A49A}"/>
          </ac:picMkLst>
        </pc:picChg>
        <pc:picChg chg="del">
          <ac:chgData name="Jamie L Bond" userId="a6e30f513dae4b66" providerId="LiveId" clId="{5CC29162-806F-4E99-BB6C-D825E9DCB597}" dt="2024-08-20T14:15:59.625" v="277" actId="478"/>
          <ac:picMkLst>
            <pc:docMk/>
            <pc:sldMk cId="3429612716" sldId="267"/>
            <ac:picMk id="21" creationId="{1419957A-EF92-5780-E53D-61A1D0FA0C2E}"/>
          </ac:picMkLst>
        </pc:picChg>
        <pc:picChg chg="add del">
          <ac:chgData name="Jamie L Bond" userId="a6e30f513dae4b66" providerId="LiveId" clId="{5CC29162-806F-4E99-BB6C-D825E9DCB597}" dt="2024-08-25T19:21:51.351" v="22561" actId="478"/>
          <ac:picMkLst>
            <pc:docMk/>
            <pc:sldMk cId="3429612716" sldId="267"/>
            <ac:picMk id="21" creationId="{1C692150-3453-00DB-818E-81446B1F8232}"/>
          </ac:picMkLst>
        </pc:picChg>
        <pc:picChg chg="add mod ord">
          <ac:chgData name="Jamie L Bond" userId="a6e30f513dae4b66" providerId="LiveId" clId="{5CC29162-806F-4E99-BB6C-D825E9DCB597}" dt="2024-08-25T23:58:28.392" v="26028" actId="1076"/>
          <ac:picMkLst>
            <pc:docMk/>
            <pc:sldMk cId="3429612716" sldId="267"/>
            <ac:picMk id="23" creationId="{1F8C04C0-A85A-01C7-8E84-AF242633E1E2}"/>
          </ac:picMkLst>
        </pc:picChg>
        <pc:picChg chg="del">
          <ac:chgData name="Jamie L Bond" userId="a6e30f513dae4b66" providerId="LiveId" clId="{5CC29162-806F-4E99-BB6C-D825E9DCB597}" dt="2024-08-20T14:15:59.625" v="277" actId="478"/>
          <ac:picMkLst>
            <pc:docMk/>
            <pc:sldMk cId="3429612716" sldId="267"/>
            <ac:picMk id="23" creationId="{3F110DE3-7890-7CD4-7C5B-762831EAD0D9}"/>
          </ac:picMkLst>
        </pc:picChg>
        <pc:picChg chg="add del mod">
          <ac:chgData name="Jamie L Bond" userId="a6e30f513dae4b66" providerId="LiveId" clId="{5CC29162-806F-4E99-BB6C-D825E9DCB597}" dt="2024-08-25T19:23:51.975" v="22587" actId="478"/>
          <ac:picMkLst>
            <pc:docMk/>
            <pc:sldMk cId="3429612716" sldId="267"/>
            <ac:picMk id="25" creationId="{BEDD57D7-6030-D60B-6F07-11A72C79E266}"/>
          </ac:picMkLst>
        </pc:picChg>
        <pc:picChg chg="add del mod">
          <ac:chgData name="Jamie L Bond" userId="a6e30f513dae4b66" providerId="LiveId" clId="{5CC29162-806F-4E99-BB6C-D825E9DCB597}" dt="2024-08-25T19:30:53.197" v="22616" actId="478"/>
          <ac:picMkLst>
            <pc:docMk/>
            <pc:sldMk cId="3429612716" sldId="267"/>
            <ac:picMk id="27" creationId="{378B0B9E-68A3-E8C5-1F4A-686BF9A6C7ED}"/>
          </ac:picMkLst>
        </pc:picChg>
        <pc:picChg chg="del">
          <ac:chgData name="Jamie L Bond" userId="a6e30f513dae4b66" providerId="LiveId" clId="{5CC29162-806F-4E99-BB6C-D825E9DCB597}" dt="2024-08-20T14:16:02.810" v="278" actId="478"/>
          <ac:picMkLst>
            <pc:docMk/>
            <pc:sldMk cId="3429612716" sldId="267"/>
            <ac:picMk id="27" creationId="{9B6DA9BA-A50A-7CEC-D80F-FA15A8429B20}"/>
          </ac:picMkLst>
        </pc:picChg>
        <pc:picChg chg="del">
          <ac:chgData name="Jamie L Bond" userId="a6e30f513dae4b66" providerId="LiveId" clId="{5CC29162-806F-4E99-BB6C-D825E9DCB597}" dt="2024-08-20T14:15:59.625" v="277" actId="478"/>
          <ac:picMkLst>
            <pc:docMk/>
            <pc:sldMk cId="3429612716" sldId="267"/>
            <ac:picMk id="29" creationId="{6C008AB6-048A-55DD-6C99-333E9A068425}"/>
          </ac:picMkLst>
        </pc:picChg>
        <pc:picChg chg="add del mod ord">
          <ac:chgData name="Jamie L Bond" userId="a6e30f513dae4b66" providerId="LiveId" clId="{5CC29162-806F-4E99-BB6C-D825E9DCB597}" dt="2024-08-25T19:47:41.117" v="23032" actId="478"/>
          <ac:picMkLst>
            <pc:docMk/>
            <pc:sldMk cId="3429612716" sldId="267"/>
            <ac:picMk id="29" creationId="{CCCEF417-AE08-D9C2-A247-3AE147130136}"/>
          </ac:picMkLst>
        </pc:picChg>
        <pc:picChg chg="add del mod">
          <ac:chgData name="Jamie L Bond" userId="a6e30f513dae4b66" providerId="LiveId" clId="{5CC29162-806F-4E99-BB6C-D825E9DCB597}" dt="2024-08-25T19:39:09.984" v="22784" actId="478"/>
          <ac:picMkLst>
            <pc:docMk/>
            <pc:sldMk cId="3429612716" sldId="267"/>
            <ac:picMk id="33" creationId="{B65793B2-3D52-B88C-DB4E-6539251E901D}"/>
          </ac:picMkLst>
        </pc:picChg>
        <pc:picChg chg="add mod modCrop">
          <ac:chgData name="Jamie L Bond" userId="a6e30f513dae4b66" providerId="LiveId" clId="{5CC29162-806F-4E99-BB6C-D825E9DCB597}" dt="2024-08-26T00:45:40.088" v="26855" actId="1076"/>
          <ac:picMkLst>
            <pc:docMk/>
            <pc:sldMk cId="3429612716" sldId="267"/>
            <ac:picMk id="35" creationId="{7CA8448B-26C5-2973-C66B-52E11FBC2138}"/>
          </ac:picMkLst>
        </pc:picChg>
        <pc:picChg chg="add mod">
          <ac:chgData name="Jamie L Bond" userId="a6e30f513dae4b66" providerId="LiveId" clId="{5CC29162-806F-4E99-BB6C-D825E9DCB597}" dt="2024-08-25T23:37:41.211" v="25551" actId="571"/>
          <ac:picMkLst>
            <pc:docMk/>
            <pc:sldMk cId="3429612716" sldId="267"/>
            <ac:picMk id="41" creationId="{BBDB116B-60D2-6A94-8C64-7D06511DDC05}"/>
          </ac:picMkLst>
        </pc:picChg>
        <pc:picChg chg="add mod">
          <ac:chgData name="Jamie L Bond" userId="a6e30f513dae4b66" providerId="LiveId" clId="{5CC29162-806F-4E99-BB6C-D825E9DCB597}" dt="2024-08-25T23:37:41.211" v="25551" actId="571"/>
          <ac:picMkLst>
            <pc:docMk/>
            <pc:sldMk cId="3429612716" sldId="267"/>
            <ac:picMk id="42" creationId="{0DF2A301-0558-C22C-1997-7C6092B1B5CD}"/>
          </ac:picMkLst>
        </pc:picChg>
        <pc:picChg chg="add mod">
          <ac:chgData name="Jamie L Bond" userId="a6e30f513dae4b66" providerId="LiveId" clId="{5CC29162-806F-4E99-BB6C-D825E9DCB597}" dt="2024-08-25T23:37:41.211" v="25551" actId="571"/>
          <ac:picMkLst>
            <pc:docMk/>
            <pc:sldMk cId="3429612716" sldId="267"/>
            <ac:picMk id="43" creationId="{0394BCCA-A722-BD8E-9340-9346F2CC80FD}"/>
          </ac:picMkLst>
        </pc:picChg>
        <pc:picChg chg="add mod ord">
          <ac:chgData name="Jamie L Bond" userId="a6e30f513dae4b66" providerId="LiveId" clId="{5CC29162-806F-4E99-BB6C-D825E9DCB597}" dt="2024-08-26T00:43:54.002" v="26836" actId="1038"/>
          <ac:picMkLst>
            <pc:docMk/>
            <pc:sldMk cId="3429612716" sldId="267"/>
            <ac:picMk id="59" creationId="{BFCED1B6-F825-020B-CF75-7740C247A2CA}"/>
          </ac:picMkLst>
        </pc:picChg>
        <pc:picChg chg="add mod ord modCrop">
          <ac:chgData name="Jamie L Bond" userId="a6e30f513dae4b66" providerId="LiveId" clId="{5CC29162-806F-4E99-BB6C-D825E9DCB597}" dt="2024-08-25T23:58:03.804" v="26024" actId="1076"/>
          <ac:picMkLst>
            <pc:docMk/>
            <pc:sldMk cId="3429612716" sldId="267"/>
            <ac:picMk id="178" creationId="{F920BBEF-CED1-187E-6FA9-A98DD95E8CF1}"/>
          </ac:picMkLst>
        </pc:picChg>
        <pc:picChg chg="add del mod">
          <ac:chgData name="Jamie L Bond" userId="a6e30f513dae4b66" providerId="LiveId" clId="{5CC29162-806F-4E99-BB6C-D825E9DCB597}" dt="2024-08-21T15:50:55.724" v="6190" actId="478"/>
          <ac:picMkLst>
            <pc:docMk/>
            <pc:sldMk cId="3429612716" sldId="267"/>
            <ac:picMk id="179" creationId="{324CD5BC-B5B9-6C02-F801-26A81C066F2C}"/>
          </ac:picMkLst>
        </pc:picChg>
        <pc:picChg chg="add del mod">
          <ac:chgData name="Jamie L Bond" userId="a6e30f513dae4b66" providerId="LiveId" clId="{5CC29162-806F-4E99-BB6C-D825E9DCB597}" dt="2024-08-21T15:57:36.489" v="6253" actId="478"/>
          <ac:picMkLst>
            <pc:docMk/>
            <pc:sldMk cId="3429612716" sldId="267"/>
            <ac:picMk id="181" creationId="{CEC09822-2647-3F96-6F10-98074C854631}"/>
          </ac:picMkLst>
        </pc:picChg>
        <pc:picChg chg="add del mod ord">
          <ac:chgData name="Jamie L Bond" userId="a6e30f513dae4b66" providerId="LiveId" clId="{5CC29162-806F-4E99-BB6C-D825E9DCB597}" dt="2024-08-23T20:51:27.345" v="13119" actId="478"/>
          <ac:picMkLst>
            <pc:docMk/>
            <pc:sldMk cId="3429612716" sldId="267"/>
            <ac:picMk id="183" creationId="{4C6870EB-39E5-B1A9-230F-B8A40F07E217}"/>
          </ac:picMkLst>
        </pc:picChg>
        <pc:picChg chg="add del mod">
          <ac:chgData name="Jamie L Bond" userId="a6e30f513dae4b66" providerId="LiveId" clId="{5CC29162-806F-4E99-BB6C-D825E9DCB597}" dt="2024-08-21T16:09:20.785" v="6439" actId="478"/>
          <ac:picMkLst>
            <pc:docMk/>
            <pc:sldMk cId="3429612716" sldId="267"/>
            <ac:picMk id="185" creationId="{2D5723ED-DF47-6C9E-12B0-55677DFD7179}"/>
          </ac:picMkLst>
        </pc:picChg>
        <pc:picChg chg="add del mod ord topLvl">
          <ac:chgData name="Jamie L Bond" userId="a6e30f513dae4b66" providerId="LiveId" clId="{5CC29162-806F-4E99-BB6C-D825E9DCB597}" dt="2024-08-25T23:57:51.302" v="26019" actId="478"/>
          <ac:picMkLst>
            <pc:docMk/>
            <pc:sldMk cId="3429612716" sldId="267"/>
            <ac:picMk id="186" creationId="{2D6B2B07-670A-55AD-4848-23D38EB3BE96}"/>
          </ac:picMkLst>
        </pc:picChg>
        <pc:picChg chg="add del mod">
          <ac:chgData name="Jamie L Bond" userId="a6e30f513dae4b66" providerId="LiveId" clId="{5CC29162-806F-4E99-BB6C-D825E9DCB597}" dt="2024-08-25T19:35:04.492" v="22742" actId="478"/>
          <ac:picMkLst>
            <pc:docMk/>
            <pc:sldMk cId="3429612716" sldId="267"/>
            <ac:picMk id="189" creationId="{5AA44EEE-8245-8407-0F15-45989B9B09AA}"/>
          </ac:picMkLst>
        </pc:picChg>
        <pc:cxnChg chg="add del mod topLvl">
          <ac:chgData name="Jamie L Bond" userId="a6e30f513dae4b66" providerId="LiveId" clId="{5CC29162-806F-4E99-BB6C-D825E9DCB597}" dt="2024-08-21T15:48:43.702" v="6173" actId="478"/>
          <ac:cxnSpMkLst>
            <pc:docMk/>
            <pc:sldMk cId="3429612716" sldId="267"/>
            <ac:cxnSpMk id="16" creationId="{7011E686-3869-C56D-2149-179B46F2D98A}"/>
          </ac:cxnSpMkLst>
        </pc:cxnChg>
        <pc:cxnChg chg="add del mod">
          <ac:chgData name="Jamie L Bond" userId="a6e30f513dae4b66" providerId="LiveId" clId="{5CC29162-806F-4E99-BB6C-D825E9DCB597}" dt="2024-08-21T14:38:28.266" v="3160" actId="478"/>
          <ac:cxnSpMkLst>
            <pc:docMk/>
            <pc:sldMk cId="3429612716" sldId="267"/>
            <ac:cxnSpMk id="17" creationId="{B3A32B80-E8C5-7CEE-DD4E-6EB9E1DA2DB5}"/>
          </ac:cxnSpMkLst>
        </pc:cxnChg>
        <pc:cxnChg chg="add mod topLvl">
          <ac:chgData name="Jamie L Bond" userId="a6e30f513dae4b66" providerId="LiveId" clId="{5CC29162-806F-4E99-BB6C-D825E9DCB597}" dt="2024-08-21T15:48:43.702" v="6173" actId="478"/>
          <ac:cxnSpMkLst>
            <pc:docMk/>
            <pc:sldMk cId="3429612716" sldId="267"/>
            <ac:cxnSpMk id="20" creationId="{AFCD9846-8F3C-9E04-444C-0CED8451BA73}"/>
          </ac:cxnSpMkLst>
        </pc:cxnChg>
        <pc:cxnChg chg="add mod topLvl">
          <ac:chgData name="Jamie L Bond" userId="a6e30f513dae4b66" providerId="LiveId" clId="{5CC29162-806F-4E99-BB6C-D825E9DCB597}" dt="2024-08-21T15:48:43.702" v="6173" actId="478"/>
          <ac:cxnSpMkLst>
            <pc:docMk/>
            <pc:sldMk cId="3429612716" sldId="267"/>
            <ac:cxnSpMk id="23" creationId="{1A7D913F-0EA5-9C4F-5400-BE67FAAC781F}"/>
          </ac:cxnSpMkLst>
        </pc:cxnChg>
        <pc:cxnChg chg="add del mod">
          <ac:chgData name="Jamie L Bond" userId="a6e30f513dae4b66" providerId="LiveId" clId="{5CC29162-806F-4E99-BB6C-D825E9DCB597}" dt="2024-08-21T14:38:29.304" v="3161" actId="478"/>
          <ac:cxnSpMkLst>
            <pc:docMk/>
            <pc:sldMk cId="3429612716" sldId="267"/>
            <ac:cxnSpMk id="25" creationId="{4C61D5CB-FA11-364E-F426-1F978FB25653}"/>
          </ac:cxnSpMkLst>
        </pc:cxnChg>
        <pc:cxnChg chg="add del mod topLvl">
          <ac:chgData name="Jamie L Bond" userId="a6e30f513dae4b66" providerId="LiveId" clId="{5CC29162-806F-4E99-BB6C-D825E9DCB597}" dt="2024-08-21T15:48:43.702" v="6173" actId="478"/>
          <ac:cxnSpMkLst>
            <pc:docMk/>
            <pc:sldMk cId="3429612716" sldId="267"/>
            <ac:cxnSpMk id="26" creationId="{3CD29471-B222-FE7A-5281-8BF0035BE406}"/>
          </ac:cxnSpMkLst>
        </pc:cxnChg>
        <pc:cxnChg chg="add del mod">
          <ac:chgData name="Jamie L Bond" userId="a6e30f513dae4b66" providerId="LiveId" clId="{5CC29162-806F-4E99-BB6C-D825E9DCB597}" dt="2024-08-21T14:43:54.690" v="3300" actId="478"/>
          <ac:cxnSpMkLst>
            <pc:docMk/>
            <pc:sldMk cId="3429612716" sldId="267"/>
            <ac:cxnSpMk id="27" creationId="{409FAF67-B182-023C-20A2-888D286C071D}"/>
          </ac:cxnSpMkLst>
        </pc:cxnChg>
        <pc:cxnChg chg="add del mod">
          <ac:chgData name="Jamie L Bond" userId="a6e30f513dae4b66" providerId="LiveId" clId="{5CC29162-806F-4E99-BB6C-D825E9DCB597}" dt="2024-08-20T16:41:01.008" v="1332" actId="478"/>
          <ac:cxnSpMkLst>
            <pc:docMk/>
            <pc:sldMk cId="3429612716" sldId="267"/>
            <ac:cxnSpMk id="34" creationId="{573773A8-6143-824A-4116-D38BC7C13F25}"/>
          </ac:cxnSpMkLst>
        </pc:cxnChg>
        <pc:cxnChg chg="add del mod">
          <ac:chgData name="Jamie L Bond" userId="a6e30f513dae4b66" providerId="LiveId" clId="{5CC29162-806F-4E99-BB6C-D825E9DCB597}" dt="2024-08-21T15:48:43.702" v="6173" actId="478"/>
          <ac:cxnSpMkLst>
            <pc:docMk/>
            <pc:sldMk cId="3429612716" sldId="267"/>
            <ac:cxnSpMk id="40" creationId="{A4037835-E984-0E83-3F5C-4BF6D7C4CADB}"/>
          </ac:cxnSpMkLst>
        </pc:cxnChg>
        <pc:cxnChg chg="add del mod">
          <ac:chgData name="Jamie L Bond" userId="a6e30f513dae4b66" providerId="LiveId" clId="{5CC29162-806F-4E99-BB6C-D825E9DCB597}" dt="2024-08-21T15:48:43.702" v="6173" actId="478"/>
          <ac:cxnSpMkLst>
            <pc:docMk/>
            <pc:sldMk cId="3429612716" sldId="267"/>
            <ac:cxnSpMk id="44" creationId="{D5FDD827-3470-1C92-AB63-E28AE5BC13E8}"/>
          </ac:cxnSpMkLst>
        </pc:cxnChg>
        <pc:cxnChg chg="add mod">
          <ac:chgData name="Jamie L Bond" userId="a6e30f513dae4b66" providerId="LiveId" clId="{5CC29162-806F-4E99-BB6C-D825E9DCB597}" dt="2024-08-26T00:33:18.157" v="26600" actId="14100"/>
          <ac:cxnSpMkLst>
            <pc:docMk/>
            <pc:sldMk cId="3429612716" sldId="267"/>
            <ac:cxnSpMk id="46" creationId="{8BC581BE-E5EF-AD18-2203-E3A01D0EB1B3}"/>
          </ac:cxnSpMkLst>
        </pc:cxnChg>
        <pc:cxnChg chg="add del mod">
          <ac:chgData name="Jamie L Bond" userId="a6e30f513dae4b66" providerId="LiveId" clId="{5CC29162-806F-4E99-BB6C-D825E9DCB597}" dt="2024-08-21T15:48:43.702" v="6173" actId="478"/>
          <ac:cxnSpMkLst>
            <pc:docMk/>
            <pc:sldMk cId="3429612716" sldId="267"/>
            <ac:cxnSpMk id="54" creationId="{FFF88A26-6989-A4EC-98AD-08AA878DF0AF}"/>
          </ac:cxnSpMkLst>
        </pc:cxnChg>
        <pc:cxnChg chg="add del mod topLvl">
          <ac:chgData name="Jamie L Bond" userId="a6e30f513dae4b66" providerId="LiveId" clId="{5CC29162-806F-4E99-BB6C-D825E9DCB597}" dt="2024-08-21T15:48:43.702" v="6173" actId="478"/>
          <ac:cxnSpMkLst>
            <pc:docMk/>
            <pc:sldMk cId="3429612716" sldId="267"/>
            <ac:cxnSpMk id="142" creationId="{82050F08-6BDE-2F27-0956-66CAED9DA644}"/>
          </ac:cxnSpMkLst>
        </pc:cxnChg>
        <pc:cxnChg chg="del mod">
          <ac:chgData name="Jamie L Bond" userId="a6e30f513dae4b66" providerId="LiveId" clId="{5CC29162-806F-4E99-BB6C-D825E9DCB597}" dt="2024-08-21T15:02:18.911" v="3650" actId="478"/>
          <ac:cxnSpMkLst>
            <pc:docMk/>
            <pc:sldMk cId="3429612716" sldId="267"/>
            <ac:cxnSpMk id="173" creationId="{0C76F98E-B028-8682-7ABD-0D9079B70F07}"/>
          </ac:cxnSpMkLst>
        </pc:cxnChg>
        <pc:cxnChg chg="mod">
          <ac:chgData name="Jamie L Bond" userId="a6e30f513dae4b66" providerId="LiveId" clId="{5CC29162-806F-4E99-BB6C-D825E9DCB597}" dt="2024-08-21T15:48:43.702" v="6173" actId="478"/>
          <ac:cxnSpMkLst>
            <pc:docMk/>
            <pc:sldMk cId="3429612716" sldId="267"/>
            <ac:cxnSpMk id="174" creationId="{C2E8388A-B39F-07DB-0361-755E1EB686A9}"/>
          </ac:cxnSpMkLst>
        </pc:cxnChg>
      </pc:sldChg>
      <pc:sldChg chg="addSp delSp modSp new mod modShow">
        <pc:chgData name="Jamie L Bond" userId="a6e30f513dae4b66" providerId="LiveId" clId="{5CC29162-806F-4E99-BB6C-D825E9DCB597}" dt="2024-08-26T20:50:59.169" v="32456" actId="1076"/>
        <pc:sldMkLst>
          <pc:docMk/>
          <pc:sldMk cId="2323337262" sldId="268"/>
        </pc:sldMkLst>
        <pc:spChg chg="mod">
          <ac:chgData name="Jamie L Bond" userId="a6e30f513dae4b66" providerId="LiveId" clId="{5CC29162-806F-4E99-BB6C-D825E9DCB597}" dt="2024-08-20T14:58:55.657" v="1145" actId="20577"/>
          <ac:spMkLst>
            <pc:docMk/>
            <pc:sldMk cId="2323337262" sldId="268"/>
            <ac:spMk id="2" creationId="{C338478E-81F3-D229-A83A-5B5EC37298A3}"/>
          </ac:spMkLst>
        </pc:spChg>
        <pc:spChg chg="del">
          <ac:chgData name="Jamie L Bond" userId="a6e30f513dae4b66" providerId="LiveId" clId="{5CC29162-806F-4E99-BB6C-D825E9DCB597}" dt="2024-08-20T14:59:08.709" v="1147" actId="931"/>
          <ac:spMkLst>
            <pc:docMk/>
            <pc:sldMk cId="2323337262" sldId="268"/>
            <ac:spMk id="3" creationId="{B3C470FC-FC4B-BA90-84FC-9108B0E1F99D}"/>
          </ac:spMkLst>
        </pc:spChg>
        <pc:spChg chg="add mod">
          <ac:chgData name="Jamie L Bond" userId="a6e30f513dae4b66" providerId="LiveId" clId="{5CC29162-806F-4E99-BB6C-D825E9DCB597}" dt="2024-08-26T20:50:59.169" v="32456" actId="1076"/>
          <ac:spMkLst>
            <pc:docMk/>
            <pc:sldMk cId="2323337262" sldId="268"/>
            <ac:spMk id="7" creationId="{C950CB2F-E7A3-980D-0BBF-6B27AB665931}"/>
          </ac:spMkLst>
        </pc:spChg>
        <pc:grpChg chg="add mod">
          <ac:chgData name="Jamie L Bond" userId="a6e30f513dae4b66" providerId="LiveId" clId="{5CC29162-806F-4E99-BB6C-D825E9DCB597}" dt="2024-08-26T20:49:56.680" v="32384" actId="1076"/>
          <ac:grpSpMkLst>
            <pc:docMk/>
            <pc:sldMk cId="2323337262" sldId="268"/>
            <ac:grpSpMk id="11" creationId="{8B790E3A-7B59-D8B6-59E6-AC239D3E4CF8}"/>
          </ac:grpSpMkLst>
        </pc:grpChg>
        <pc:picChg chg="mod">
          <ac:chgData name="Jamie L Bond" userId="a6e30f513dae4b66" providerId="LiveId" clId="{5CC29162-806F-4E99-BB6C-D825E9DCB597}" dt="2024-08-26T20:49:54.906" v="32383"/>
          <ac:picMkLst>
            <pc:docMk/>
            <pc:sldMk cId="2323337262" sldId="268"/>
            <ac:picMk id="3" creationId="{8BE4EA24-AEEB-AE84-500E-315E63E8F7F6}"/>
          </ac:picMkLst>
        </pc:picChg>
        <pc:picChg chg="mod">
          <ac:chgData name="Jamie L Bond" userId="a6e30f513dae4b66" providerId="LiveId" clId="{5CC29162-806F-4E99-BB6C-D825E9DCB597}" dt="2024-08-26T20:49:54.906" v="32383"/>
          <ac:picMkLst>
            <pc:docMk/>
            <pc:sldMk cId="2323337262" sldId="268"/>
            <ac:picMk id="6" creationId="{1DFF1B03-9E77-739C-BEFB-C4B034BA2E1C}"/>
          </ac:picMkLst>
        </pc:picChg>
        <pc:picChg chg="add del mod">
          <ac:chgData name="Jamie L Bond" userId="a6e30f513dae4b66" providerId="LiveId" clId="{5CC29162-806F-4E99-BB6C-D825E9DCB597}" dt="2024-08-21T15:54:45.184" v="6231" actId="478"/>
          <ac:picMkLst>
            <pc:docMk/>
            <pc:sldMk cId="2323337262" sldId="268"/>
            <ac:picMk id="6" creationId="{73A6A0D2-2BE5-2859-15B1-80CDAB73D046}"/>
          </ac:picMkLst>
        </pc:picChg>
        <pc:picChg chg="add del mod">
          <ac:chgData name="Jamie L Bond" userId="a6e30f513dae4b66" providerId="LiveId" clId="{5CC29162-806F-4E99-BB6C-D825E9DCB597}" dt="2024-08-21T16:10:57.206" v="6501" actId="478"/>
          <ac:picMkLst>
            <pc:docMk/>
            <pc:sldMk cId="2323337262" sldId="268"/>
            <ac:picMk id="7" creationId="{0F08E826-96A9-2646-108A-C5FE69A3FB6A}"/>
          </ac:picMkLst>
        </pc:picChg>
        <pc:picChg chg="add mod">
          <ac:chgData name="Jamie L Bond" userId="a6e30f513dae4b66" providerId="LiveId" clId="{5CC29162-806F-4E99-BB6C-D825E9DCB597}" dt="2024-08-20T23:43:38.911" v="2160" actId="1076"/>
          <ac:picMkLst>
            <pc:docMk/>
            <pc:sldMk cId="2323337262" sldId="268"/>
            <ac:picMk id="9" creationId="{DADB6053-CF02-1C01-93F9-2E1635E6D010}"/>
          </ac:picMkLst>
        </pc:picChg>
        <pc:picChg chg="add mod">
          <ac:chgData name="Jamie L Bond" userId="a6e30f513dae4b66" providerId="LiveId" clId="{5CC29162-806F-4E99-BB6C-D825E9DCB597}" dt="2024-08-21T16:11:00.538" v="6503" actId="1076"/>
          <ac:picMkLst>
            <pc:docMk/>
            <pc:sldMk cId="2323337262" sldId="268"/>
            <ac:picMk id="10" creationId="{AEC5ADDF-1647-C282-F636-916A29EEBB25}"/>
          </ac:picMkLst>
        </pc:picChg>
        <pc:picChg chg="mod">
          <ac:chgData name="Jamie L Bond" userId="a6e30f513dae4b66" providerId="LiveId" clId="{5CC29162-806F-4E99-BB6C-D825E9DCB597}" dt="2024-08-26T20:49:54.906" v="32383"/>
          <ac:picMkLst>
            <pc:docMk/>
            <pc:sldMk cId="2323337262" sldId="268"/>
            <ac:picMk id="12" creationId="{467982B2-2D46-5C50-2013-DD08FBBB229B}"/>
          </ac:picMkLst>
        </pc:picChg>
      </pc:sldChg>
      <pc:sldChg chg="del">
        <pc:chgData name="Jamie L Bond" userId="a6e30f513dae4b66" providerId="LiveId" clId="{5CC29162-806F-4E99-BB6C-D825E9DCB597}" dt="2024-08-20T14:17:07.715" v="308" actId="47"/>
        <pc:sldMkLst>
          <pc:docMk/>
          <pc:sldMk cId="2645666859" sldId="268"/>
        </pc:sldMkLst>
      </pc:sldChg>
      <pc:sldChg chg="addSp delSp modSp add mod modShow">
        <pc:chgData name="Jamie L Bond" userId="a6e30f513dae4b66" providerId="LiveId" clId="{5CC29162-806F-4E99-BB6C-D825E9DCB597}" dt="2024-08-26T20:51:01.407" v="32457"/>
        <pc:sldMkLst>
          <pc:docMk/>
          <pc:sldMk cId="1967254509" sldId="269"/>
        </pc:sldMkLst>
        <pc:spChg chg="mod">
          <ac:chgData name="Jamie L Bond" userId="a6e30f513dae4b66" providerId="LiveId" clId="{5CC29162-806F-4E99-BB6C-D825E9DCB597}" dt="2024-08-21T00:19:36.350" v="2224" actId="20577"/>
          <ac:spMkLst>
            <pc:docMk/>
            <pc:sldMk cId="1967254509" sldId="269"/>
            <ac:spMk id="2" creationId="{C338478E-81F3-D229-A83A-5B5EC37298A3}"/>
          </ac:spMkLst>
        </pc:spChg>
        <pc:spChg chg="add mod">
          <ac:chgData name="Jamie L Bond" userId="a6e30f513dae4b66" providerId="LiveId" clId="{5CC29162-806F-4E99-BB6C-D825E9DCB597}" dt="2024-08-26T20:51:01.407" v="32457"/>
          <ac:spMkLst>
            <pc:docMk/>
            <pc:sldMk cId="1967254509" sldId="269"/>
            <ac:spMk id="3" creationId="{CBD4472A-82C4-2FB9-90AB-4CEB410BEBC0}"/>
          </ac:spMkLst>
        </pc:spChg>
        <pc:spChg chg="add del mod">
          <ac:chgData name="Jamie L Bond" userId="a6e30f513dae4b66" providerId="LiveId" clId="{5CC29162-806F-4E99-BB6C-D825E9DCB597}" dt="2024-08-21T00:19:15.892" v="2173" actId="478"/>
          <ac:spMkLst>
            <pc:docMk/>
            <pc:sldMk cId="1967254509" sldId="269"/>
            <ac:spMk id="6" creationId="{C774A263-DC95-A99C-BF06-48950010792B}"/>
          </ac:spMkLst>
        </pc:spChg>
        <pc:spChg chg="add mod">
          <ac:chgData name="Jamie L Bond" userId="a6e30f513dae4b66" providerId="LiveId" clId="{5CC29162-806F-4E99-BB6C-D825E9DCB597}" dt="2024-08-21T00:19:25.463" v="2177" actId="1076"/>
          <ac:spMkLst>
            <pc:docMk/>
            <pc:sldMk cId="1967254509" sldId="269"/>
            <ac:spMk id="14" creationId="{D160917D-6B4B-6591-8B96-B2C7F9124749}"/>
          </ac:spMkLst>
        </pc:spChg>
        <pc:picChg chg="add mod">
          <ac:chgData name="Jamie L Bond" userId="a6e30f513dae4b66" providerId="LiveId" clId="{5CC29162-806F-4E99-BB6C-D825E9DCB597}" dt="2024-08-21T15:52:35.480" v="6211" actId="1076"/>
          <ac:picMkLst>
            <pc:docMk/>
            <pc:sldMk cId="1967254509" sldId="269"/>
            <ac:picMk id="6" creationId="{3D2FC20D-6312-431F-84E5-3191F8EB8018}"/>
          </ac:picMkLst>
        </pc:picChg>
        <pc:picChg chg="del">
          <ac:chgData name="Jamie L Bond" userId="a6e30f513dae4b66" providerId="LiveId" clId="{5CC29162-806F-4E99-BB6C-D825E9DCB597}" dt="2024-08-21T00:19:16.732" v="2174" actId="478"/>
          <ac:picMkLst>
            <pc:docMk/>
            <pc:sldMk cId="1967254509" sldId="269"/>
            <ac:picMk id="7" creationId="{0F08E826-96A9-2646-108A-C5FE69A3FB6A}"/>
          </ac:picMkLst>
        </pc:picChg>
        <pc:picChg chg="del">
          <ac:chgData name="Jamie L Bond" userId="a6e30f513dae4b66" providerId="LiveId" clId="{5CC29162-806F-4E99-BB6C-D825E9DCB597}" dt="2024-08-21T00:18:24.267" v="2167" actId="478"/>
          <ac:picMkLst>
            <pc:docMk/>
            <pc:sldMk cId="1967254509" sldId="269"/>
            <ac:picMk id="9" creationId="{DADB6053-CF02-1C01-93F9-2E1635E6D010}"/>
          </ac:picMkLst>
        </pc:picChg>
        <pc:picChg chg="add del">
          <ac:chgData name="Jamie L Bond" userId="a6e30f513dae4b66" providerId="LiveId" clId="{5CC29162-806F-4E99-BB6C-D825E9DCB597}" dt="2024-08-21T00:19:12.756" v="2172" actId="478"/>
          <ac:picMkLst>
            <pc:docMk/>
            <pc:sldMk cId="1967254509" sldId="269"/>
            <ac:picMk id="10" creationId="{627BB062-EBAC-F32B-8C8C-D2B59CFACBA8}"/>
          </ac:picMkLst>
        </pc:picChg>
        <pc:picChg chg="add mod">
          <ac:chgData name="Jamie L Bond" userId="a6e30f513dae4b66" providerId="LiveId" clId="{5CC29162-806F-4E99-BB6C-D825E9DCB597}" dt="2024-08-21T15:52:07.815" v="6208" actId="1076"/>
          <ac:picMkLst>
            <pc:docMk/>
            <pc:sldMk cId="1967254509" sldId="269"/>
            <ac:picMk id="12" creationId="{6C8F8E5C-5CF5-5601-CB15-76495AE59FEE}"/>
          </ac:picMkLst>
        </pc:picChg>
      </pc:sldChg>
      <pc:sldChg chg="addSp delSp modSp add mod">
        <pc:chgData name="Jamie L Bond" userId="a6e30f513dae4b66" providerId="LiveId" clId="{5CC29162-806F-4E99-BB6C-D825E9DCB597}" dt="2024-08-26T20:50:44.630" v="32440" actId="1076"/>
        <pc:sldMkLst>
          <pc:docMk/>
          <pc:sldMk cId="4242904725" sldId="270"/>
        </pc:sldMkLst>
        <pc:spChg chg="mod">
          <ac:chgData name="Jamie L Bond" userId="a6e30f513dae4b66" providerId="LiveId" clId="{5CC29162-806F-4E99-BB6C-D825E9DCB597}" dt="2024-08-21T14:15:54.029" v="2343"/>
          <ac:spMkLst>
            <pc:docMk/>
            <pc:sldMk cId="4242904725" sldId="270"/>
            <ac:spMk id="2" creationId="{7C6500D4-902C-A8FA-4A59-0DED21AB2E65}"/>
          </ac:spMkLst>
        </pc:spChg>
        <pc:spChg chg="del">
          <ac:chgData name="Jamie L Bond" userId="a6e30f513dae4b66" providerId="LiveId" clId="{5CC29162-806F-4E99-BB6C-D825E9DCB597}" dt="2024-08-25T22:46:00.181" v="24313" actId="478"/>
          <ac:spMkLst>
            <pc:docMk/>
            <pc:sldMk cId="4242904725" sldId="270"/>
            <ac:spMk id="7" creationId="{4C7B9331-D15D-137F-F7E9-481FA2E2D1B4}"/>
          </ac:spMkLst>
        </pc:spChg>
        <pc:spChg chg="add mod">
          <ac:chgData name="Jamie L Bond" userId="a6e30f513dae4b66" providerId="LiveId" clId="{5CC29162-806F-4E99-BB6C-D825E9DCB597}" dt="2024-08-26T20:50:44.630" v="32440" actId="1076"/>
          <ac:spMkLst>
            <pc:docMk/>
            <pc:sldMk cId="4242904725" sldId="270"/>
            <ac:spMk id="7" creationId="{D14064AA-D5D2-DA79-6B73-0603D5F14C9D}"/>
          </ac:spMkLst>
        </pc:spChg>
        <pc:spChg chg="mod">
          <ac:chgData name="Jamie L Bond" userId="a6e30f513dae4b66" providerId="LiveId" clId="{5CC29162-806F-4E99-BB6C-D825E9DCB597}" dt="2024-08-25T22:45:58.424" v="24312" actId="13926"/>
          <ac:spMkLst>
            <pc:docMk/>
            <pc:sldMk cId="4242904725" sldId="270"/>
            <ac:spMk id="8" creationId="{8E02BFB0-9EBC-E06E-55D6-CD6A9FBC63B6}"/>
          </ac:spMkLst>
        </pc:spChg>
        <pc:spChg chg="mod">
          <ac:chgData name="Jamie L Bond" userId="a6e30f513dae4b66" providerId="LiveId" clId="{5CC29162-806F-4E99-BB6C-D825E9DCB597}" dt="2024-08-26T20:50:06.037" v="32386"/>
          <ac:spMkLst>
            <pc:docMk/>
            <pc:sldMk cId="4242904725" sldId="270"/>
            <ac:spMk id="50" creationId="{C02967DC-ADA3-629E-E3E0-9C3A029183A7}"/>
          </ac:spMkLst>
        </pc:spChg>
        <pc:spChg chg="mod">
          <ac:chgData name="Jamie L Bond" userId="a6e30f513dae4b66" providerId="LiveId" clId="{5CC29162-806F-4E99-BB6C-D825E9DCB597}" dt="2024-08-26T20:50:06.037" v="32386"/>
          <ac:spMkLst>
            <pc:docMk/>
            <pc:sldMk cId="4242904725" sldId="270"/>
            <ac:spMk id="53" creationId="{205A005A-99DB-C7A2-5836-CB723AD60660}"/>
          </ac:spMkLst>
        </pc:spChg>
        <pc:spChg chg="mod">
          <ac:chgData name="Jamie L Bond" userId="a6e30f513dae4b66" providerId="LiveId" clId="{5CC29162-806F-4E99-BB6C-D825E9DCB597}" dt="2024-08-26T20:50:13.720" v="32387" actId="20577"/>
          <ac:spMkLst>
            <pc:docMk/>
            <pc:sldMk cId="4242904725" sldId="270"/>
            <ac:spMk id="55" creationId="{25D87F8A-7770-B26D-FEE0-4AED9A35EC31}"/>
          </ac:spMkLst>
        </pc:spChg>
        <pc:grpChg chg="add del mod">
          <ac:chgData name="Jamie L Bond" userId="a6e30f513dae4b66" providerId="LiveId" clId="{5CC29162-806F-4E99-BB6C-D825E9DCB597}" dt="2024-08-26T20:49:51.402" v="32382" actId="21"/>
          <ac:grpSpMkLst>
            <pc:docMk/>
            <pc:sldMk cId="4242904725" sldId="270"/>
            <ac:grpSpMk id="11" creationId="{8B790E3A-7B59-D8B6-59E6-AC239D3E4CF8}"/>
          </ac:grpSpMkLst>
        </pc:grpChg>
        <pc:grpChg chg="add mod">
          <ac:chgData name="Jamie L Bond" userId="a6e30f513dae4b66" providerId="LiveId" clId="{5CC29162-806F-4E99-BB6C-D825E9DCB597}" dt="2024-08-26T20:50:06.037" v="32386"/>
          <ac:grpSpMkLst>
            <pc:docMk/>
            <pc:sldMk cId="4242904725" sldId="270"/>
            <ac:grpSpMk id="56" creationId="{FAB5D78B-51D4-295B-4702-66A2B21EDB88}"/>
          </ac:grpSpMkLst>
        </pc:grpChg>
        <pc:picChg chg="mod">
          <ac:chgData name="Jamie L Bond" userId="a6e30f513dae4b66" providerId="LiveId" clId="{5CC29162-806F-4E99-BB6C-D825E9DCB597}" dt="2024-08-25T23:11:53.874" v="24610"/>
          <ac:picMkLst>
            <pc:docMk/>
            <pc:sldMk cId="4242904725" sldId="270"/>
            <ac:picMk id="3" creationId="{8BE4EA24-AEEB-AE84-500E-315E63E8F7F6}"/>
          </ac:picMkLst>
        </pc:picChg>
        <pc:picChg chg="mod">
          <ac:chgData name="Jamie L Bond" userId="a6e30f513dae4b66" providerId="LiveId" clId="{5CC29162-806F-4E99-BB6C-D825E9DCB597}" dt="2024-08-25T23:11:53.874" v="24610"/>
          <ac:picMkLst>
            <pc:docMk/>
            <pc:sldMk cId="4242904725" sldId="270"/>
            <ac:picMk id="6" creationId="{1DFF1B03-9E77-739C-BEFB-C4B034BA2E1C}"/>
          </ac:picMkLst>
        </pc:picChg>
        <pc:picChg chg="mod">
          <ac:chgData name="Jamie L Bond" userId="a6e30f513dae4b66" providerId="LiveId" clId="{5CC29162-806F-4E99-BB6C-D825E9DCB597}" dt="2024-08-25T23:11:53.874" v="24610"/>
          <ac:picMkLst>
            <pc:docMk/>
            <pc:sldMk cId="4242904725" sldId="270"/>
            <ac:picMk id="12" creationId="{467982B2-2D46-5C50-2013-DD08FBBB229B}"/>
          </ac:picMkLst>
        </pc:picChg>
        <pc:picChg chg="mod">
          <ac:chgData name="Jamie L Bond" userId="a6e30f513dae4b66" providerId="LiveId" clId="{5CC29162-806F-4E99-BB6C-D825E9DCB597}" dt="2024-08-26T20:50:06.037" v="32386"/>
          <ac:picMkLst>
            <pc:docMk/>
            <pc:sldMk cId="4242904725" sldId="270"/>
            <ac:picMk id="41" creationId="{C9889600-5029-DE2B-09F8-7E603E48CB5B}"/>
          </ac:picMkLst>
        </pc:picChg>
        <pc:picChg chg="mod">
          <ac:chgData name="Jamie L Bond" userId="a6e30f513dae4b66" providerId="LiveId" clId="{5CC29162-806F-4E99-BB6C-D825E9DCB597}" dt="2024-08-26T20:50:06.037" v="32386"/>
          <ac:picMkLst>
            <pc:docMk/>
            <pc:sldMk cId="4242904725" sldId="270"/>
            <ac:picMk id="45" creationId="{B88D4082-A4B2-128F-968C-30398B874A60}"/>
          </ac:picMkLst>
        </pc:picChg>
      </pc:sldChg>
      <pc:sldChg chg="addSp delSp modSp add mod ord modShow modNotesTx">
        <pc:chgData name="Jamie L Bond" userId="a6e30f513dae4b66" providerId="LiveId" clId="{5CC29162-806F-4E99-BB6C-D825E9DCB597}" dt="2024-08-26T20:51:05.956" v="32460"/>
        <pc:sldMkLst>
          <pc:docMk/>
          <pc:sldMk cId="3145427368" sldId="271"/>
        </pc:sldMkLst>
        <pc:spChg chg="mod ord">
          <ac:chgData name="Jamie L Bond" userId="a6e30f513dae4b66" providerId="LiveId" clId="{5CC29162-806F-4E99-BB6C-D825E9DCB597}" dt="2024-08-25T20:05:29.765" v="23459" actId="1076"/>
          <ac:spMkLst>
            <pc:docMk/>
            <pc:sldMk cId="3145427368" sldId="271"/>
            <ac:spMk id="2" creationId="{236FCB4D-3F3D-3476-5404-FE636677A0E9}"/>
          </ac:spMkLst>
        </pc:spChg>
        <pc:spChg chg="add mod">
          <ac:chgData name="Jamie L Bond" userId="a6e30f513dae4b66" providerId="LiveId" clId="{5CC29162-806F-4E99-BB6C-D825E9DCB597}" dt="2024-08-26T20:51:05.956" v="32460"/>
          <ac:spMkLst>
            <pc:docMk/>
            <pc:sldMk cId="3145427368" sldId="271"/>
            <ac:spMk id="3" creationId="{22C6D57B-3702-F243-C100-E7D3AEF6754A}"/>
          </ac:spMkLst>
        </pc:spChg>
        <pc:spChg chg="mod topLvl">
          <ac:chgData name="Jamie L Bond" userId="a6e30f513dae4b66" providerId="LiveId" clId="{5CC29162-806F-4E99-BB6C-D825E9DCB597}" dt="2024-08-25T16:46:11.910" v="20469" actId="14100"/>
          <ac:spMkLst>
            <pc:docMk/>
            <pc:sldMk cId="3145427368" sldId="271"/>
            <ac:spMk id="3" creationId="{801E835D-4D7E-FCE0-0470-1AAD3D99E4AC}"/>
          </ac:spMkLst>
        </pc:spChg>
        <pc:spChg chg="mod">
          <ac:chgData name="Jamie L Bond" userId="a6e30f513dae4b66" providerId="LiveId" clId="{5CC29162-806F-4E99-BB6C-D825E9DCB597}" dt="2024-08-23T01:15:56.570" v="10374" actId="1076"/>
          <ac:spMkLst>
            <pc:docMk/>
            <pc:sldMk cId="3145427368" sldId="271"/>
            <ac:spMk id="4" creationId="{F7FEAC8F-445B-46CA-3B2E-56975272E7AA}"/>
          </ac:spMkLst>
        </pc:spChg>
        <pc:spChg chg="del mod">
          <ac:chgData name="Jamie L Bond" userId="a6e30f513dae4b66" providerId="LiveId" clId="{5CC29162-806F-4E99-BB6C-D825E9DCB597}" dt="2024-08-25T15:26:02.286" v="18781" actId="478"/>
          <ac:spMkLst>
            <pc:docMk/>
            <pc:sldMk cId="3145427368" sldId="271"/>
            <ac:spMk id="5" creationId="{14CC141E-45FF-84A0-799B-8FF06FFF5424}"/>
          </ac:spMkLst>
        </pc:spChg>
        <pc:spChg chg="mod topLvl">
          <ac:chgData name="Jamie L Bond" userId="a6e30f513dae4b66" providerId="LiveId" clId="{5CC29162-806F-4E99-BB6C-D825E9DCB597}" dt="2024-08-25T16:46:19.649" v="20470" actId="1076"/>
          <ac:spMkLst>
            <pc:docMk/>
            <pc:sldMk cId="3145427368" sldId="271"/>
            <ac:spMk id="6" creationId="{93D69420-7FA7-5847-C21A-C7253AD0F3A0}"/>
          </ac:spMkLst>
        </pc:spChg>
        <pc:spChg chg="add del">
          <ac:chgData name="Jamie L Bond" userId="a6e30f513dae4b66" providerId="LiveId" clId="{5CC29162-806F-4E99-BB6C-D825E9DCB597}" dt="2024-08-21T16:28:24.450" v="7091" actId="478"/>
          <ac:spMkLst>
            <pc:docMk/>
            <pc:sldMk cId="3145427368" sldId="271"/>
            <ac:spMk id="7" creationId="{61AF855E-EC16-A5DF-E876-86AB232207E3}"/>
          </ac:spMkLst>
        </pc:spChg>
        <pc:spChg chg="add del mod">
          <ac:chgData name="Jamie L Bond" userId="a6e30f513dae4b66" providerId="LiveId" clId="{5CC29162-806F-4E99-BB6C-D825E9DCB597}" dt="2024-08-21T16:26:01.923" v="7010" actId="478"/>
          <ac:spMkLst>
            <pc:docMk/>
            <pc:sldMk cId="3145427368" sldId="271"/>
            <ac:spMk id="8" creationId="{12CB70C8-BC57-1332-3366-AF6105D10634}"/>
          </ac:spMkLst>
        </pc:spChg>
        <pc:spChg chg="mod">
          <ac:chgData name="Jamie L Bond" userId="a6e30f513dae4b66" providerId="LiveId" clId="{5CC29162-806F-4E99-BB6C-D825E9DCB597}" dt="2024-08-25T17:27:37.376" v="21563" actId="14100"/>
          <ac:spMkLst>
            <pc:docMk/>
            <pc:sldMk cId="3145427368" sldId="271"/>
            <ac:spMk id="9" creationId="{CF248F6D-DDF6-4F8C-93DE-31AA08390B65}"/>
          </ac:spMkLst>
        </pc:spChg>
        <pc:spChg chg="del mod ord">
          <ac:chgData name="Jamie L Bond" userId="a6e30f513dae4b66" providerId="LiveId" clId="{5CC29162-806F-4E99-BB6C-D825E9DCB597}" dt="2024-08-25T16:24:29.801" v="19848" actId="21"/>
          <ac:spMkLst>
            <pc:docMk/>
            <pc:sldMk cId="3145427368" sldId="271"/>
            <ac:spMk id="11" creationId="{AE93E4A0-023C-6814-DE3B-EA4E3C9E5B30}"/>
          </ac:spMkLst>
        </pc:spChg>
        <pc:spChg chg="add del mod">
          <ac:chgData name="Jamie L Bond" userId="a6e30f513dae4b66" providerId="LiveId" clId="{5CC29162-806F-4E99-BB6C-D825E9DCB597}" dt="2024-08-23T01:13:44.738" v="10282" actId="478"/>
          <ac:spMkLst>
            <pc:docMk/>
            <pc:sldMk cId="3145427368" sldId="271"/>
            <ac:spMk id="12" creationId="{8A6AF11B-83AD-5A70-6DCB-97433A14390B}"/>
          </ac:spMkLst>
        </pc:spChg>
        <pc:spChg chg="add del mod">
          <ac:chgData name="Jamie L Bond" userId="a6e30f513dae4b66" providerId="LiveId" clId="{5CC29162-806F-4E99-BB6C-D825E9DCB597}" dt="2024-08-21T16:38:21.874" v="7475" actId="478"/>
          <ac:spMkLst>
            <pc:docMk/>
            <pc:sldMk cId="3145427368" sldId="271"/>
            <ac:spMk id="13" creationId="{7CD8ACE2-6AA4-C5F8-5CF5-C1D8F9D48FFE}"/>
          </ac:spMkLst>
        </pc:spChg>
        <pc:spChg chg="add del mod ord topLvl">
          <ac:chgData name="Jamie L Bond" userId="a6e30f513dae4b66" providerId="LiveId" clId="{5CC29162-806F-4E99-BB6C-D825E9DCB597}" dt="2024-08-25T15:15:39.675" v="18608" actId="1076"/>
          <ac:spMkLst>
            <pc:docMk/>
            <pc:sldMk cId="3145427368" sldId="271"/>
            <ac:spMk id="14" creationId="{2B28EB6C-164C-BD0E-ED5B-AD3F0B4F229B}"/>
          </ac:spMkLst>
        </pc:spChg>
        <pc:spChg chg="add del">
          <ac:chgData name="Jamie L Bond" userId="a6e30f513dae4b66" providerId="LiveId" clId="{5CC29162-806F-4E99-BB6C-D825E9DCB597}" dt="2024-08-21T16:38:21.874" v="7475" actId="478"/>
          <ac:spMkLst>
            <pc:docMk/>
            <pc:sldMk cId="3145427368" sldId="271"/>
            <ac:spMk id="15" creationId="{0FFF3325-E39C-37A9-4D73-F11A96239553}"/>
          </ac:spMkLst>
        </pc:spChg>
        <pc:spChg chg="add del mod">
          <ac:chgData name="Jamie L Bond" userId="a6e30f513dae4b66" providerId="LiveId" clId="{5CC29162-806F-4E99-BB6C-D825E9DCB597}" dt="2024-08-21T16:16:00.736" v="6681" actId="478"/>
          <ac:spMkLst>
            <pc:docMk/>
            <pc:sldMk cId="3145427368" sldId="271"/>
            <ac:spMk id="18" creationId="{A83C4900-88F8-2A37-AD65-28D54523E004}"/>
          </ac:spMkLst>
        </pc:spChg>
        <pc:spChg chg="add mod">
          <ac:chgData name="Jamie L Bond" userId="a6e30f513dae4b66" providerId="LiveId" clId="{5CC29162-806F-4E99-BB6C-D825E9DCB597}" dt="2024-08-25T13:47:10.623" v="17201" actId="1076"/>
          <ac:spMkLst>
            <pc:docMk/>
            <pc:sldMk cId="3145427368" sldId="271"/>
            <ac:spMk id="19" creationId="{B5ACB685-FBC4-8282-1D43-512EB28D355E}"/>
          </ac:spMkLst>
        </pc:spChg>
        <pc:spChg chg="add del mod topLvl">
          <ac:chgData name="Jamie L Bond" userId="a6e30f513dae4b66" providerId="LiveId" clId="{5CC29162-806F-4E99-BB6C-D825E9DCB597}" dt="2024-08-25T22:47:54.899" v="24331" actId="478"/>
          <ac:spMkLst>
            <pc:docMk/>
            <pc:sldMk cId="3145427368" sldId="271"/>
            <ac:spMk id="29" creationId="{AEFA4259-42CE-0385-29F4-4B0918D2664C}"/>
          </ac:spMkLst>
        </pc:spChg>
        <pc:spChg chg="mod topLvl">
          <ac:chgData name="Jamie L Bond" userId="a6e30f513dae4b66" providerId="LiveId" clId="{5CC29162-806F-4E99-BB6C-D825E9DCB597}" dt="2024-08-25T20:10:01.407" v="23802" actId="164"/>
          <ac:spMkLst>
            <pc:docMk/>
            <pc:sldMk cId="3145427368" sldId="271"/>
            <ac:spMk id="31" creationId="{31F1D0C8-B3A1-B319-DAC8-DC84F37FA735}"/>
          </ac:spMkLst>
        </pc:spChg>
        <pc:spChg chg="add del mod">
          <ac:chgData name="Jamie L Bond" userId="a6e30f513dae4b66" providerId="LiveId" clId="{5CC29162-806F-4E99-BB6C-D825E9DCB597}" dt="2024-08-23T01:18:11.615" v="10401" actId="478"/>
          <ac:spMkLst>
            <pc:docMk/>
            <pc:sldMk cId="3145427368" sldId="271"/>
            <ac:spMk id="31" creationId="{7DA1ED3B-41B0-006B-5F53-142A9DF40528}"/>
          </ac:spMkLst>
        </pc:spChg>
        <pc:spChg chg="add del mod ord">
          <ac:chgData name="Jamie L Bond" userId="a6e30f513dae4b66" providerId="LiveId" clId="{5CC29162-806F-4E99-BB6C-D825E9DCB597}" dt="2024-08-25T22:47:25.386" v="24328" actId="478"/>
          <ac:spMkLst>
            <pc:docMk/>
            <pc:sldMk cId="3145427368" sldId="271"/>
            <ac:spMk id="32" creationId="{D95EA767-401D-0D63-C683-6370016F12E0}"/>
          </ac:spMkLst>
        </pc:spChg>
        <pc:spChg chg="add del mod ord topLvl">
          <ac:chgData name="Jamie L Bond" userId="a6e30f513dae4b66" providerId="LiveId" clId="{5CC29162-806F-4E99-BB6C-D825E9DCB597}" dt="2024-08-25T14:59:13.485" v="18204" actId="478"/>
          <ac:spMkLst>
            <pc:docMk/>
            <pc:sldMk cId="3145427368" sldId="271"/>
            <ac:spMk id="33" creationId="{B4D39BC6-2DB9-2B88-F43B-38245778FB17}"/>
          </ac:spMkLst>
        </pc:spChg>
        <pc:spChg chg="add del mod ord">
          <ac:chgData name="Jamie L Bond" userId="a6e30f513dae4b66" providerId="LiveId" clId="{5CC29162-806F-4E99-BB6C-D825E9DCB597}" dt="2024-08-25T22:47:07.892" v="24322" actId="478"/>
          <ac:spMkLst>
            <pc:docMk/>
            <pc:sldMk cId="3145427368" sldId="271"/>
            <ac:spMk id="34" creationId="{10020228-FB4C-DB7B-538F-2E2F20256B97}"/>
          </ac:spMkLst>
        </pc:spChg>
        <pc:spChg chg="add mod">
          <ac:chgData name="Jamie L Bond" userId="a6e30f513dae4b66" providerId="LiveId" clId="{5CC29162-806F-4E99-BB6C-D825E9DCB597}" dt="2024-08-25T16:38:33.442" v="20279" actId="2085"/>
          <ac:spMkLst>
            <pc:docMk/>
            <pc:sldMk cId="3145427368" sldId="271"/>
            <ac:spMk id="35" creationId="{2B99AD75-DB80-BB2A-73F2-939D1323A7F7}"/>
          </ac:spMkLst>
        </pc:spChg>
        <pc:spChg chg="add del mod ord">
          <ac:chgData name="Jamie L Bond" userId="a6e30f513dae4b66" providerId="LiveId" clId="{5CC29162-806F-4E99-BB6C-D825E9DCB597}" dt="2024-08-23T01:17:23.645" v="10389" actId="478"/>
          <ac:spMkLst>
            <pc:docMk/>
            <pc:sldMk cId="3145427368" sldId="271"/>
            <ac:spMk id="36" creationId="{05C8ABBE-5E78-6197-503E-D97C30D040B6}"/>
          </ac:spMkLst>
        </pc:spChg>
        <pc:spChg chg="mod ord topLvl">
          <ac:chgData name="Jamie L Bond" userId="a6e30f513dae4b66" providerId="LiveId" clId="{5CC29162-806F-4E99-BB6C-D825E9DCB597}" dt="2024-08-25T20:10:04.303" v="23803" actId="166"/>
          <ac:spMkLst>
            <pc:docMk/>
            <pc:sldMk cId="3145427368" sldId="271"/>
            <ac:spMk id="36" creationId="{F434B3FD-C5C9-6A6F-C3FC-603C82F3BEE7}"/>
          </ac:spMkLst>
        </pc:spChg>
        <pc:spChg chg="del mod topLvl">
          <ac:chgData name="Jamie L Bond" userId="a6e30f513dae4b66" providerId="LiveId" clId="{5CC29162-806F-4E99-BB6C-D825E9DCB597}" dt="2024-08-25T16:04:31.122" v="19487" actId="478"/>
          <ac:spMkLst>
            <pc:docMk/>
            <pc:sldMk cId="3145427368" sldId="271"/>
            <ac:spMk id="37" creationId="{7DBCD9EB-6FBE-7261-DF40-691B816AFEF4}"/>
          </ac:spMkLst>
        </pc:spChg>
        <pc:spChg chg="add del mod">
          <ac:chgData name="Jamie L Bond" userId="a6e30f513dae4b66" providerId="LiveId" clId="{5CC29162-806F-4E99-BB6C-D825E9DCB597}" dt="2024-08-23T01:23:15.282" v="10506" actId="478"/>
          <ac:spMkLst>
            <pc:docMk/>
            <pc:sldMk cId="3145427368" sldId="271"/>
            <ac:spMk id="37" creationId="{989384A7-06DA-D18A-95C0-9813D55F3DDD}"/>
          </ac:spMkLst>
        </pc:spChg>
        <pc:spChg chg="add del">
          <ac:chgData name="Jamie L Bond" userId="a6e30f513dae4b66" providerId="LiveId" clId="{5CC29162-806F-4E99-BB6C-D825E9DCB597}" dt="2024-08-21T16:28:23.123" v="7090" actId="478"/>
          <ac:spMkLst>
            <pc:docMk/>
            <pc:sldMk cId="3145427368" sldId="271"/>
            <ac:spMk id="37" creationId="{C49A4477-3E1A-3769-A3EA-0693BEA282C9}"/>
          </ac:spMkLst>
        </pc:spChg>
        <pc:spChg chg="add del">
          <ac:chgData name="Jamie L Bond" userId="a6e30f513dae4b66" providerId="LiveId" clId="{5CC29162-806F-4E99-BB6C-D825E9DCB597}" dt="2024-08-21T16:38:21.874" v="7475" actId="478"/>
          <ac:spMkLst>
            <pc:docMk/>
            <pc:sldMk cId="3145427368" sldId="271"/>
            <ac:spMk id="39" creationId="{FEBE0CAE-5D07-FB5E-8BE4-E23E2DFD0E19}"/>
          </ac:spMkLst>
        </pc:spChg>
        <pc:spChg chg="add del mod ord">
          <ac:chgData name="Jamie L Bond" userId="a6e30f513dae4b66" providerId="LiveId" clId="{5CC29162-806F-4E99-BB6C-D825E9DCB597}" dt="2024-08-25T22:47:58.678" v="24332" actId="478"/>
          <ac:spMkLst>
            <pc:docMk/>
            <pc:sldMk cId="3145427368" sldId="271"/>
            <ac:spMk id="41" creationId="{22FE56E9-4AF4-C596-63C0-0DBF36E63A6C}"/>
          </ac:spMkLst>
        </pc:spChg>
        <pc:spChg chg="add del mod topLvl">
          <ac:chgData name="Jamie L Bond" userId="a6e30f513dae4b66" providerId="LiveId" clId="{5CC29162-806F-4E99-BB6C-D825E9DCB597}" dt="2024-08-23T01:17:43.624" v="10394" actId="478"/>
          <ac:spMkLst>
            <pc:docMk/>
            <pc:sldMk cId="3145427368" sldId="271"/>
            <ac:spMk id="42" creationId="{14011DB7-A9D6-EE26-D085-607F67FB9C31}"/>
          </ac:spMkLst>
        </pc:spChg>
        <pc:spChg chg="mod topLvl">
          <ac:chgData name="Jamie L Bond" userId="a6e30f513dae4b66" providerId="LiveId" clId="{5CC29162-806F-4E99-BB6C-D825E9DCB597}" dt="2024-08-25T13:47:20.173" v="17202" actId="1076"/>
          <ac:spMkLst>
            <pc:docMk/>
            <pc:sldMk cId="3145427368" sldId="271"/>
            <ac:spMk id="46" creationId="{3086BAF5-B145-9E75-5054-FDA4CD5248AF}"/>
          </ac:spMkLst>
        </pc:spChg>
        <pc:spChg chg="add mod ord topLvl">
          <ac:chgData name="Jamie L Bond" userId="a6e30f513dae4b66" providerId="LiveId" clId="{5CC29162-806F-4E99-BB6C-D825E9DCB597}" dt="2024-08-25T18:30:38.181" v="21937" actId="14100"/>
          <ac:spMkLst>
            <pc:docMk/>
            <pc:sldMk cId="3145427368" sldId="271"/>
            <ac:spMk id="51" creationId="{348CEC58-1BCA-9A53-990F-8FB15B287D3D}"/>
          </ac:spMkLst>
        </pc:spChg>
        <pc:spChg chg="add mod topLvl">
          <ac:chgData name="Jamie L Bond" userId="a6e30f513dae4b66" providerId="LiveId" clId="{5CC29162-806F-4E99-BB6C-D825E9DCB597}" dt="2024-08-25T15:33:11.471" v="18920" actId="164"/>
          <ac:spMkLst>
            <pc:docMk/>
            <pc:sldMk cId="3145427368" sldId="271"/>
            <ac:spMk id="52" creationId="{3E927561-7B6D-4277-84EE-A4F11B9C39B0}"/>
          </ac:spMkLst>
        </pc:spChg>
        <pc:spChg chg="add mod topLvl">
          <ac:chgData name="Jamie L Bond" userId="a6e30f513dae4b66" providerId="LiveId" clId="{5CC29162-806F-4E99-BB6C-D825E9DCB597}" dt="2024-08-25T16:18:57.362" v="19809" actId="1076"/>
          <ac:spMkLst>
            <pc:docMk/>
            <pc:sldMk cId="3145427368" sldId="271"/>
            <ac:spMk id="53" creationId="{4B0E8D8A-CD7D-6818-3BEC-2E6135ADE313}"/>
          </ac:spMkLst>
        </pc:spChg>
        <pc:spChg chg="add del mod">
          <ac:chgData name="Jamie L Bond" userId="a6e30f513dae4b66" providerId="LiveId" clId="{5CC29162-806F-4E99-BB6C-D825E9DCB597}" dt="2024-08-25T13:46:26.097" v="17195" actId="478"/>
          <ac:spMkLst>
            <pc:docMk/>
            <pc:sldMk cId="3145427368" sldId="271"/>
            <ac:spMk id="54" creationId="{A328465B-E3DE-AA5F-83C0-CE7775478CBE}"/>
          </ac:spMkLst>
        </pc:spChg>
        <pc:spChg chg="add del mod topLvl">
          <ac:chgData name="Jamie L Bond" userId="a6e30f513dae4b66" providerId="LiveId" clId="{5CC29162-806F-4E99-BB6C-D825E9DCB597}" dt="2024-08-25T14:59:42.558" v="18228" actId="478"/>
          <ac:spMkLst>
            <pc:docMk/>
            <pc:sldMk cId="3145427368" sldId="271"/>
            <ac:spMk id="57" creationId="{46BDF63E-7685-AED2-11A1-A4E1F8C349A6}"/>
          </ac:spMkLst>
        </pc:spChg>
        <pc:spChg chg="add del mod ord">
          <ac:chgData name="Jamie L Bond" userId="a6e30f513dae4b66" providerId="LiveId" clId="{5CC29162-806F-4E99-BB6C-D825E9DCB597}" dt="2024-08-21T16:33:06.865" v="7278" actId="478"/>
          <ac:spMkLst>
            <pc:docMk/>
            <pc:sldMk cId="3145427368" sldId="271"/>
            <ac:spMk id="58" creationId="{920FCD1A-8A22-99FB-998A-9960DC4D1FE3}"/>
          </ac:spMkLst>
        </pc:spChg>
        <pc:spChg chg="mod ord topLvl">
          <ac:chgData name="Jamie L Bond" userId="a6e30f513dae4b66" providerId="LiveId" clId="{5CC29162-806F-4E99-BB6C-D825E9DCB597}" dt="2024-08-25T18:29:38.593" v="21923" actId="14100"/>
          <ac:spMkLst>
            <pc:docMk/>
            <pc:sldMk cId="3145427368" sldId="271"/>
            <ac:spMk id="61" creationId="{B9EED0FC-8D68-4635-B7BD-4627E3057B65}"/>
          </ac:spMkLst>
        </pc:spChg>
        <pc:spChg chg="mod topLvl">
          <ac:chgData name="Jamie L Bond" userId="a6e30f513dae4b66" providerId="LiveId" clId="{5CC29162-806F-4E99-BB6C-D825E9DCB597}" dt="2024-08-25T18:29:59.648" v="21928" actId="14100"/>
          <ac:spMkLst>
            <pc:docMk/>
            <pc:sldMk cId="3145427368" sldId="271"/>
            <ac:spMk id="62" creationId="{B74A9B81-A97F-07D0-F6F6-AA0A50FB6598}"/>
          </ac:spMkLst>
        </pc:spChg>
        <pc:spChg chg="del mod topLvl">
          <ac:chgData name="Jamie L Bond" userId="a6e30f513dae4b66" providerId="LiveId" clId="{5CC29162-806F-4E99-BB6C-D825E9DCB597}" dt="2024-08-25T15:03:46.340" v="18349" actId="478"/>
          <ac:spMkLst>
            <pc:docMk/>
            <pc:sldMk cId="3145427368" sldId="271"/>
            <ac:spMk id="63" creationId="{341C0BF6-BDA6-DBEF-5F6F-56E15654AE70}"/>
          </ac:spMkLst>
        </pc:spChg>
        <pc:spChg chg="mod topLvl">
          <ac:chgData name="Jamie L Bond" userId="a6e30f513dae4b66" providerId="LiveId" clId="{5CC29162-806F-4E99-BB6C-D825E9DCB597}" dt="2024-08-25T18:29:44.381" v="21924" actId="1076"/>
          <ac:spMkLst>
            <pc:docMk/>
            <pc:sldMk cId="3145427368" sldId="271"/>
            <ac:spMk id="64" creationId="{943AA917-F389-ED59-44DA-CE8144A0E58F}"/>
          </ac:spMkLst>
        </pc:spChg>
        <pc:spChg chg="add del">
          <ac:chgData name="Jamie L Bond" userId="a6e30f513dae4b66" providerId="LiveId" clId="{5CC29162-806F-4E99-BB6C-D825E9DCB597}" dt="2024-08-23T01:28:35.748" v="10567" actId="478"/>
          <ac:spMkLst>
            <pc:docMk/>
            <pc:sldMk cId="3145427368" sldId="271"/>
            <ac:spMk id="65" creationId="{AAA48106-C866-7CE9-3316-43291E4ECC6A}"/>
          </ac:spMkLst>
        </pc:spChg>
        <pc:spChg chg="add del mod topLvl">
          <ac:chgData name="Jamie L Bond" userId="a6e30f513dae4b66" providerId="LiveId" clId="{5CC29162-806F-4E99-BB6C-D825E9DCB597}" dt="2024-08-25T22:49:27.009" v="24349" actId="478"/>
          <ac:spMkLst>
            <pc:docMk/>
            <pc:sldMk cId="3145427368" sldId="271"/>
            <ac:spMk id="66" creationId="{18BD3E8D-1196-FC65-18F3-6A9C5DA2CAF3}"/>
          </ac:spMkLst>
        </pc:spChg>
        <pc:spChg chg="add del mod ord">
          <ac:chgData name="Jamie L Bond" userId="a6e30f513dae4b66" providerId="LiveId" clId="{5CC29162-806F-4E99-BB6C-D825E9DCB597}" dt="2024-08-25T22:47:23.255" v="24327" actId="478"/>
          <ac:spMkLst>
            <pc:docMk/>
            <pc:sldMk cId="3145427368" sldId="271"/>
            <ac:spMk id="67" creationId="{C10F6298-D30B-5B60-82B7-D5AAD4C52F17}"/>
          </ac:spMkLst>
        </pc:spChg>
        <pc:spChg chg="del mod">
          <ac:chgData name="Jamie L Bond" userId="a6e30f513dae4b66" providerId="LiveId" clId="{5CC29162-806F-4E99-BB6C-D825E9DCB597}" dt="2024-08-21T16:46:01.412" v="7662" actId="478"/>
          <ac:spMkLst>
            <pc:docMk/>
            <pc:sldMk cId="3145427368" sldId="271"/>
            <ac:spMk id="68" creationId="{FE282360-9607-4562-10CB-BFF185F83A2D}"/>
          </ac:spMkLst>
        </pc:spChg>
        <pc:spChg chg="add del mod ord topLvl">
          <ac:chgData name="Jamie L Bond" userId="a6e30f513dae4b66" providerId="LiveId" clId="{5CC29162-806F-4E99-BB6C-D825E9DCB597}" dt="2024-08-23T01:33:09.836" v="10714" actId="478"/>
          <ac:spMkLst>
            <pc:docMk/>
            <pc:sldMk cId="3145427368" sldId="271"/>
            <ac:spMk id="69" creationId="{A480BDDE-1DE0-73A5-3DD0-5C6D336544A0}"/>
          </ac:spMkLst>
        </pc:spChg>
        <pc:spChg chg="add del">
          <ac:chgData name="Jamie L Bond" userId="a6e30f513dae4b66" providerId="LiveId" clId="{5CC29162-806F-4E99-BB6C-D825E9DCB597}" dt="2024-08-21T16:38:21.874" v="7475" actId="478"/>
          <ac:spMkLst>
            <pc:docMk/>
            <pc:sldMk cId="3145427368" sldId="271"/>
            <ac:spMk id="70" creationId="{43628D85-2F89-7F73-E65A-23F0C46940C6}"/>
          </ac:spMkLst>
        </pc:spChg>
        <pc:spChg chg="add del mod topLvl">
          <ac:chgData name="Jamie L Bond" userId="a6e30f513dae4b66" providerId="LiveId" clId="{5CC29162-806F-4E99-BB6C-D825E9DCB597}" dt="2024-08-25T22:49:28.617" v="24350" actId="478"/>
          <ac:spMkLst>
            <pc:docMk/>
            <pc:sldMk cId="3145427368" sldId="271"/>
            <ac:spMk id="70" creationId="{FA884D96-B1CC-3378-AEBD-B9150AD8EB27}"/>
          </ac:spMkLst>
        </pc:spChg>
        <pc:spChg chg="add del mod ord">
          <ac:chgData name="Jamie L Bond" userId="a6e30f513dae4b66" providerId="LiveId" clId="{5CC29162-806F-4E99-BB6C-D825E9DCB597}" dt="2024-08-25T22:47:41.971" v="24329" actId="478"/>
          <ac:spMkLst>
            <pc:docMk/>
            <pc:sldMk cId="3145427368" sldId="271"/>
            <ac:spMk id="71" creationId="{8F8C6735-D35A-CB8D-7B35-DBB03B5CEF3D}"/>
          </ac:spMkLst>
        </pc:spChg>
        <pc:spChg chg="add del mod">
          <ac:chgData name="Jamie L Bond" userId="a6e30f513dae4b66" providerId="LiveId" clId="{5CC29162-806F-4E99-BB6C-D825E9DCB597}" dt="2024-08-21T16:48:02.940" v="7742" actId="478"/>
          <ac:spMkLst>
            <pc:docMk/>
            <pc:sldMk cId="3145427368" sldId="271"/>
            <ac:spMk id="72" creationId="{D100A0A7-9488-296E-1714-8713A6355861}"/>
          </ac:spMkLst>
        </pc:spChg>
        <pc:spChg chg="add mod ord topLvl">
          <ac:chgData name="Jamie L Bond" userId="a6e30f513dae4b66" providerId="LiveId" clId="{5CC29162-806F-4E99-BB6C-D825E9DCB597}" dt="2024-08-25T18:35:45.662" v="21992" actId="165"/>
          <ac:spMkLst>
            <pc:docMk/>
            <pc:sldMk cId="3145427368" sldId="271"/>
            <ac:spMk id="76" creationId="{E2CCF810-1F5D-413E-B48A-8068BC503692}"/>
          </ac:spMkLst>
        </pc:spChg>
        <pc:spChg chg="add del mod topLvl">
          <ac:chgData name="Jamie L Bond" userId="a6e30f513dae4b66" providerId="LiveId" clId="{5CC29162-806F-4E99-BB6C-D825E9DCB597}" dt="2024-08-25T18:27:24.553" v="21847" actId="478"/>
          <ac:spMkLst>
            <pc:docMk/>
            <pc:sldMk cId="3145427368" sldId="271"/>
            <ac:spMk id="78" creationId="{A563DB5F-130B-4BE6-0397-B842A8E6EDC0}"/>
          </ac:spMkLst>
        </pc:spChg>
        <pc:spChg chg="add mod ord topLvl">
          <ac:chgData name="Jamie L Bond" userId="a6e30f513dae4b66" providerId="LiveId" clId="{5CC29162-806F-4E99-BB6C-D825E9DCB597}" dt="2024-08-25T18:35:45.662" v="21992" actId="165"/>
          <ac:spMkLst>
            <pc:docMk/>
            <pc:sldMk cId="3145427368" sldId="271"/>
            <ac:spMk id="79" creationId="{045913D3-1A7D-96CA-1BB1-5DFB52CD9374}"/>
          </ac:spMkLst>
        </pc:spChg>
        <pc:spChg chg="add del mod ord topLvl">
          <ac:chgData name="Jamie L Bond" userId="a6e30f513dae4b66" providerId="LiveId" clId="{5CC29162-806F-4E99-BB6C-D825E9DCB597}" dt="2024-08-25T15:03:02.625" v="18330" actId="478"/>
          <ac:spMkLst>
            <pc:docMk/>
            <pc:sldMk cId="3145427368" sldId="271"/>
            <ac:spMk id="80" creationId="{B6F46DD2-908F-3641-1509-E230663C0AB5}"/>
          </ac:spMkLst>
        </pc:spChg>
        <pc:spChg chg="add del mod">
          <ac:chgData name="Jamie L Bond" userId="a6e30f513dae4b66" providerId="LiveId" clId="{5CC29162-806F-4E99-BB6C-D825E9DCB597}" dt="2024-08-25T16:04:27.824" v="19486" actId="478"/>
          <ac:spMkLst>
            <pc:docMk/>
            <pc:sldMk cId="3145427368" sldId="271"/>
            <ac:spMk id="82" creationId="{C166DCBA-0CAD-564F-B829-3828ECB512AC}"/>
          </ac:spMkLst>
        </pc:spChg>
        <pc:spChg chg="del mod">
          <ac:chgData name="Jamie L Bond" userId="a6e30f513dae4b66" providerId="LiveId" clId="{5CC29162-806F-4E99-BB6C-D825E9DCB597}" dt="2024-08-23T01:00:46.111" v="9871" actId="478"/>
          <ac:spMkLst>
            <pc:docMk/>
            <pc:sldMk cId="3145427368" sldId="271"/>
            <ac:spMk id="83" creationId="{4B421871-48F2-CC53-117A-B7984A40C14F}"/>
          </ac:spMkLst>
        </pc:spChg>
        <pc:spChg chg="add mod ord topLvl">
          <ac:chgData name="Jamie L Bond" userId="a6e30f513dae4b66" providerId="LiveId" clId="{5CC29162-806F-4E99-BB6C-D825E9DCB597}" dt="2024-08-25T18:35:45.662" v="21992" actId="165"/>
          <ac:spMkLst>
            <pc:docMk/>
            <pc:sldMk cId="3145427368" sldId="271"/>
            <ac:spMk id="85" creationId="{6B7663B5-13D6-2EAE-BC9D-022A2E6D83B1}"/>
          </ac:spMkLst>
        </pc:spChg>
        <pc:spChg chg="add mod topLvl">
          <ac:chgData name="Jamie L Bond" userId="a6e30f513dae4b66" providerId="LiveId" clId="{5CC29162-806F-4E99-BB6C-D825E9DCB597}" dt="2024-08-25T18:35:45.662" v="21992" actId="165"/>
          <ac:spMkLst>
            <pc:docMk/>
            <pc:sldMk cId="3145427368" sldId="271"/>
            <ac:spMk id="86" creationId="{5638C91F-6B07-F34A-150B-11A353DF9A53}"/>
          </ac:spMkLst>
        </pc:spChg>
        <pc:spChg chg="add mod topLvl">
          <ac:chgData name="Jamie L Bond" userId="a6e30f513dae4b66" providerId="LiveId" clId="{5CC29162-806F-4E99-BB6C-D825E9DCB597}" dt="2024-08-25T18:35:45.662" v="21992" actId="165"/>
          <ac:spMkLst>
            <pc:docMk/>
            <pc:sldMk cId="3145427368" sldId="271"/>
            <ac:spMk id="87" creationId="{355A9807-813B-6484-7063-4F0E1CA655A2}"/>
          </ac:spMkLst>
        </pc:spChg>
        <pc:spChg chg="mod topLvl">
          <ac:chgData name="Jamie L Bond" userId="a6e30f513dae4b66" providerId="LiveId" clId="{5CC29162-806F-4E99-BB6C-D825E9DCB597}" dt="2024-08-25T13:47:47.197" v="17217" actId="14100"/>
          <ac:spMkLst>
            <pc:docMk/>
            <pc:sldMk cId="3145427368" sldId="271"/>
            <ac:spMk id="88" creationId="{FE1EEEBE-BE9B-8B2A-140B-DA2220C12499}"/>
          </ac:spMkLst>
        </pc:spChg>
        <pc:spChg chg="add mod ord">
          <ac:chgData name="Jamie L Bond" userId="a6e30f513dae4b66" providerId="LiveId" clId="{5CC29162-806F-4E99-BB6C-D825E9DCB597}" dt="2024-08-25T18:35:45.662" v="21992" actId="165"/>
          <ac:spMkLst>
            <pc:docMk/>
            <pc:sldMk cId="3145427368" sldId="271"/>
            <ac:spMk id="91" creationId="{F2684A6E-9109-F026-108E-D855D007A1A8}"/>
          </ac:spMkLst>
        </pc:spChg>
        <pc:spChg chg="add del mod">
          <ac:chgData name="Jamie L Bond" userId="a6e30f513dae4b66" providerId="LiveId" clId="{5CC29162-806F-4E99-BB6C-D825E9DCB597}" dt="2024-08-23T01:58:13.166" v="11269" actId="478"/>
          <ac:spMkLst>
            <pc:docMk/>
            <pc:sldMk cId="3145427368" sldId="271"/>
            <ac:spMk id="94" creationId="{833C5098-F269-49C2-2FB9-FB225587DCF7}"/>
          </ac:spMkLst>
        </pc:spChg>
        <pc:spChg chg="add del mod">
          <ac:chgData name="Jamie L Bond" userId="a6e30f513dae4b66" providerId="LiveId" clId="{5CC29162-806F-4E99-BB6C-D825E9DCB597}" dt="2024-08-25T17:24:22.509" v="21508" actId="478"/>
          <ac:spMkLst>
            <pc:docMk/>
            <pc:sldMk cId="3145427368" sldId="271"/>
            <ac:spMk id="99" creationId="{1D256B8B-BC17-FA0B-CED2-303CB0589FEE}"/>
          </ac:spMkLst>
        </pc:spChg>
        <pc:spChg chg="add del mod topLvl">
          <ac:chgData name="Jamie L Bond" userId="a6e30f513dae4b66" providerId="LiveId" clId="{5CC29162-806F-4E99-BB6C-D825E9DCB597}" dt="2024-08-25T16:24:29.801" v="19848" actId="21"/>
          <ac:spMkLst>
            <pc:docMk/>
            <pc:sldMk cId="3145427368" sldId="271"/>
            <ac:spMk id="104" creationId="{BEC76AE2-6B47-4E18-13C0-4049500E4F02}"/>
          </ac:spMkLst>
        </pc:spChg>
        <pc:spChg chg="add del mod topLvl">
          <ac:chgData name="Jamie L Bond" userId="a6e30f513dae4b66" providerId="LiveId" clId="{5CC29162-806F-4E99-BB6C-D825E9DCB597}" dt="2024-08-25T22:49:22.625" v="24347" actId="478"/>
          <ac:spMkLst>
            <pc:docMk/>
            <pc:sldMk cId="3145427368" sldId="271"/>
            <ac:spMk id="109" creationId="{2325627F-659A-0499-DD2C-1B4F4AE1F03A}"/>
          </ac:spMkLst>
        </pc:spChg>
        <pc:spChg chg="add mod topLvl">
          <ac:chgData name="Jamie L Bond" userId="a6e30f513dae4b66" providerId="LiveId" clId="{5CC29162-806F-4E99-BB6C-D825E9DCB597}" dt="2024-08-25T15:33:11.471" v="18920" actId="164"/>
          <ac:spMkLst>
            <pc:docMk/>
            <pc:sldMk cId="3145427368" sldId="271"/>
            <ac:spMk id="112" creationId="{00609430-8151-FC3F-467E-761E93E7351C}"/>
          </ac:spMkLst>
        </pc:spChg>
        <pc:spChg chg="add mod topLvl">
          <ac:chgData name="Jamie L Bond" userId="a6e30f513dae4b66" providerId="LiveId" clId="{5CC29162-806F-4E99-BB6C-D825E9DCB597}" dt="2024-08-25T15:33:11.471" v="18920" actId="164"/>
          <ac:spMkLst>
            <pc:docMk/>
            <pc:sldMk cId="3145427368" sldId="271"/>
            <ac:spMk id="113" creationId="{26F2397F-420D-3F00-9AE4-1A06B312F97A}"/>
          </ac:spMkLst>
        </pc:spChg>
        <pc:spChg chg="add mod topLvl">
          <ac:chgData name="Jamie L Bond" userId="a6e30f513dae4b66" providerId="LiveId" clId="{5CC29162-806F-4E99-BB6C-D825E9DCB597}" dt="2024-08-25T15:12:42.575" v="18567" actId="164"/>
          <ac:spMkLst>
            <pc:docMk/>
            <pc:sldMk cId="3145427368" sldId="271"/>
            <ac:spMk id="114" creationId="{E11CC8FF-F1B4-02EA-8816-C89599F3CF95}"/>
          </ac:spMkLst>
        </pc:spChg>
        <pc:spChg chg="add mod topLvl">
          <ac:chgData name="Jamie L Bond" userId="a6e30f513dae4b66" providerId="LiveId" clId="{5CC29162-806F-4E99-BB6C-D825E9DCB597}" dt="2024-08-25T15:12:42.575" v="18567" actId="164"/>
          <ac:spMkLst>
            <pc:docMk/>
            <pc:sldMk cId="3145427368" sldId="271"/>
            <ac:spMk id="115" creationId="{A91FD54A-4343-8E8E-2BF7-9B7179F287EE}"/>
          </ac:spMkLst>
        </pc:spChg>
        <pc:spChg chg="add mod topLvl">
          <ac:chgData name="Jamie L Bond" userId="a6e30f513dae4b66" providerId="LiveId" clId="{5CC29162-806F-4E99-BB6C-D825E9DCB597}" dt="2024-08-25T15:12:42.575" v="18567" actId="164"/>
          <ac:spMkLst>
            <pc:docMk/>
            <pc:sldMk cId="3145427368" sldId="271"/>
            <ac:spMk id="116" creationId="{9EE00FA0-C9CA-9C3C-F2F8-F4B8961414F6}"/>
          </ac:spMkLst>
        </pc:spChg>
        <pc:spChg chg="add mod">
          <ac:chgData name="Jamie L Bond" userId="a6e30f513dae4b66" providerId="LiveId" clId="{5CC29162-806F-4E99-BB6C-D825E9DCB597}" dt="2024-08-25T17:27:21.328" v="21560" actId="948"/>
          <ac:spMkLst>
            <pc:docMk/>
            <pc:sldMk cId="3145427368" sldId="271"/>
            <ac:spMk id="118" creationId="{CF219712-E1D7-4F0B-E4BC-915A14B12AE2}"/>
          </ac:spMkLst>
        </pc:spChg>
        <pc:spChg chg="add del mod">
          <ac:chgData name="Jamie L Bond" userId="a6e30f513dae4b66" providerId="LiveId" clId="{5CC29162-806F-4E99-BB6C-D825E9DCB597}" dt="2024-08-23T20:01:29.445" v="12476" actId="478"/>
          <ac:spMkLst>
            <pc:docMk/>
            <pc:sldMk cId="3145427368" sldId="271"/>
            <ac:spMk id="119" creationId="{E26365B8-66A3-E89A-8783-E06A872922CC}"/>
          </ac:spMkLst>
        </pc:spChg>
        <pc:spChg chg="add mod ord">
          <ac:chgData name="Jamie L Bond" userId="a6e30f513dae4b66" providerId="LiveId" clId="{5CC29162-806F-4E99-BB6C-D825E9DCB597}" dt="2024-08-25T18:37:29.898" v="22011" actId="14100"/>
          <ac:spMkLst>
            <pc:docMk/>
            <pc:sldMk cId="3145427368" sldId="271"/>
            <ac:spMk id="120" creationId="{8C002ECB-2B39-D094-7055-4DEB902E31B6}"/>
          </ac:spMkLst>
        </pc:spChg>
        <pc:spChg chg="add mod">
          <ac:chgData name="Jamie L Bond" userId="a6e30f513dae4b66" providerId="LiveId" clId="{5CC29162-806F-4E99-BB6C-D825E9DCB597}" dt="2024-08-25T22:49:42.598" v="24354" actId="1076"/>
          <ac:spMkLst>
            <pc:docMk/>
            <pc:sldMk cId="3145427368" sldId="271"/>
            <ac:spMk id="125" creationId="{CB453EF5-6AC2-5AA4-8697-A265D1FEBE8A}"/>
          </ac:spMkLst>
        </pc:spChg>
        <pc:spChg chg="add mod topLvl">
          <ac:chgData name="Jamie L Bond" userId="a6e30f513dae4b66" providerId="LiveId" clId="{5CC29162-806F-4E99-BB6C-D825E9DCB597}" dt="2024-08-25T23:06:54.910" v="24565" actId="1076"/>
          <ac:spMkLst>
            <pc:docMk/>
            <pc:sldMk cId="3145427368" sldId="271"/>
            <ac:spMk id="126" creationId="{2897F7ED-1B06-607D-7E26-CBD10774F765}"/>
          </ac:spMkLst>
        </pc:spChg>
        <pc:spChg chg="add del mod topLvl">
          <ac:chgData name="Jamie L Bond" userId="a6e30f513dae4b66" providerId="LiveId" clId="{5CC29162-806F-4E99-BB6C-D825E9DCB597}" dt="2024-08-25T22:49:51.618" v="24356" actId="478"/>
          <ac:spMkLst>
            <pc:docMk/>
            <pc:sldMk cId="3145427368" sldId="271"/>
            <ac:spMk id="127" creationId="{319C704B-FC6F-A615-C8A6-AB3D5AC05552}"/>
          </ac:spMkLst>
        </pc:spChg>
        <pc:spChg chg="add del mod">
          <ac:chgData name="Jamie L Bond" userId="a6e30f513dae4b66" providerId="LiveId" clId="{5CC29162-806F-4E99-BB6C-D825E9DCB597}" dt="2024-08-23T20:11:31.196" v="12796" actId="478"/>
          <ac:spMkLst>
            <pc:docMk/>
            <pc:sldMk cId="3145427368" sldId="271"/>
            <ac:spMk id="128" creationId="{98DC37A2-FE42-1C4B-6BF3-672C78F3D711}"/>
          </ac:spMkLst>
        </pc:spChg>
        <pc:spChg chg="add del mod">
          <ac:chgData name="Jamie L Bond" userId="a6e30f513dae4b66" providerId="LiveId" clId="{5CC29162-806F-4E99-BB6C-D825E9DCB597}" dt="2024-08-23T20:19:13.532" v="13029" actId="478"/>
          <ac:spMkLst>
            <pc:docMk/>
            <pc:sldMk cId="3145427368" sldId="271"/>
            <ac:spMk id="135" creationId="{DD9A78B7-B2D4-9DBD-1022-8B59AD852833}"/>
          </ac:spMkLst>
        </pc:spChg>
        <pc:spChg chg="add del mod">
          <ac:chgData name="Jamie L Bond" userId="a6e30f513dae4b66" providerId="LiveId" clId="{5CC29162-806F-4E99-BB6C-D825E9DCB597}" dt="2024-08-25T15:22:58.205" v="18715" actId="478"/>
          <ac:spMkLst>
            <pc:docMk/>
            <pc:sldMk cId="3145427368" sldId="271"/>
            <ac:spMk id="140" creationId="{27E2E0C5-47C5-5439-B60C-0E3C23EFA6A8}"/>
          </ac:spMkLst>
        </pc:spChg>
        <pc:spChg chg="del mod">
          <ac:chgData name="Jamie L Bond" userId="a6e30f513dae4b66" providerId="LiveId" clId="{5CC29162-806F-4E99-BB6C-D825E9DCB597}" dt="2024-08-23T01:24:52.727" v="10520" actId="478"/>
          <ac:spMkLst>
            <pc:docMk/>
            <pc:sldMk cId="3145427368" sldId="271"/>
            <ac:spMk id="146" creationId="{85878C9E-99B7-E59E-7A66-3D35209851D7}"/>
          </ac:spMkLst>
        </pc:spChg>
        <pc:spChg chg="mod topLvl">
          <ac:chgData name="Jamie L Bond" userId="a6e30f513dae4b66" providerId="LiveId" clId="{5CC29162-806F-4E99-BB6C-D825E9DCB597}" dt="2024-08-25T13:46:50.767" v="17198" actId="1076"/>
          <ac:spMkLst>
            <pc:docMk/>
            <pc:sldMk cId="3145427368" sldId="271"/>
            <ac:spMk id="149" creationId="{C7656AE1-85F2-B397-0307-AE414AC4CC7D}"/>
          </ac:spMkLst>
        </pc:spChg>
        <pc:spChg chg="del mod">
          <ac:chgData name="Jamie L Bond" userId="a6e30f513dae4b66" providerId="LiveId" clId="{5CC29162-806F-4E99-BB6C-D825E9DCB597}" dt="2024-08-25T14:04:26.733" v="17602" actId="478"/>
          <ac:spMkLst>
            <pc:docMk/>
            <pc:sldMk cId="3145427368" sldId="271"/>
            <ac:spMk id="154" creationId="{085EEECA-E81C-0F1F-70FA-99601ECEF7C9}"/>
          </ac:spMkLst>
        </pc:spChg>
        <pc:spChg chg="del mod topLvl">
          <ac:chgData name="Jamie L Bond" userId="a6e30f513dae4b66" providerId="LiveId" clId="{5CC29162-806F-4E99-BB6C-D825E9DCB597}" dt="2024-08-25T22:49:08.082" v="24342" actId="478"/>
          <ac:spMkLst>
            <pc:docMk/>
            <pc:sldMk cId="3145427368" sldId="271"/>
            <ac:spMk id="155" creationId="{2845A43F-9549-09BF-5503-97291325A857}"/>
          </ac:spMkLst>
        </pc:spChg>
        <pc:spChg chg="del mod topLvl">
          <ac:chgData name="Jamie L Bond" userId="a6e30f513dae4b66" providerId="LiveId" clId="{5CC29162-806F-4E99-BB6C-D825E9DCB597}" dt="2024-08-25T22:49:12.965" v="24344" actId="478"/>
          <ac:spMkLst>
            <pc:docMk/>
            <pc:sldMk cId="3145427368" sldId="271"/>
            <ac:spMk id="156" creationId="{BE6F296B-83DB-ED11-FBE6-B4834228FF2C}"/>
          </ac:spMkLst>
        </pc:spChg>
        <pc:spChg chg="del mod topLvl">
          <ac:chgData name="Jamie L Bond" userId="a6e30f513dae4b66" providerId="LiveId" clId="{5CC29162-806F-4E99-BB6C-D825E9DCB597}" dt="2024-08-25T22:47:52.197" v="24330" actId="478"/>
          <ac:spMkLst>
            <pc:docMk/>
            <pc:sldMk cId="3145427368" sldId="271"/>
            <ac:spMk id="161" creationId="{FB7740B5-D1F6-486B-DD05-62F502E68444}"/>
          </ac:spMkLst>
        </pc:spChg>
        <pc:spChg chg="del mod topLvl">
          <ac:chgData name="Jamie L Bond" userId="a6e30f513dae4b66" providerId="LiveId" clId="{5CC29162-806F-4E99-BB6C-D825E9DCB597}" dt="2024-08-23T01:17:41.057" v="10393" actId="478"/>
          <ac:spMkLst>
            <pc:docMk/>
            <pc:sldMk cId="3145427368" sldId="271"/>
            <ac:spMk id="162" creationId="{311A7904-6FD8-F19F-D168-96E35EC4B60C}"/>
          </ac:spMkLst>
        </pc:spChg>
        <pc:spChg chg="mod">
          <ac:chgData name="Jamie L Bond" userId="a6e30f513dae4b66" providerId="LiveId" clId="{5CC29162-806F-4E99-BB6C-D825E9DCB597}" dt="2024-08-25T16:38:29.480" v="20277" actId="2085"/>
          <ac:spMkLst>
            <pc:docMk/>
            <pc:sldMk cId="3145427368" sldId="271"/>
            <ac:spMk id="164" creationId="{7520AE39-ED25-158A-FDE7-EE26F258F750}"/>
          </ac:spMkLst>
        </pc:spChg>
        <pc:spChg chg="del mod">
          <ac:chgData name="Jamie L Bond" userId="a6e30f513dae4b66" providerId="LiveId" clId="{5CC29162-806F-4E99-BB6C-D825E9DCB597}" dt="2024-08-23T01:11:47.323" v="10266" actId="478"/>
          <ac:spMkLst>
            <pc:docMk/>
            <pc:sldMk cId="3145427368" sldId="271"/>
            <ac:spMk id="166" creationId="{0CEA97BF-48F1-B041-7BEE-661DDAAABF63}"/>
          </ac:spMkLst>
        </pc:spChg>
        <pc:spChg chg="add mod">
          <ac:chgData name="Jamie L Bond" userId="a6e30f513dae4b66" providerId="LiveId" clId="{5CC29162-806F-4E99-BB6C-D825E9DCB597}" dt="2024-08-25T18:30:06.352" v="21930" actId="1076"/>
          <ac:spMkLst>
            <pc:docMk/>
            <pc:sldMk cId="3145427368" sldId="271"/>
            <ac:spMk id="166" creationId="{707741BE-E354-B689-9011-9DD795139E33}"/>
          </ac:spMkLst>
        </pc:spChg>
        <pc:spChg chg="add del mod">
          <ac:chgData name="Jamie L Bond" userId="a6e30f513dae4b66" providerId="LiveId" clId="{5CC29162-806F-4E99-BB6C-D825E9DCB597}" dt="2024-08-25T14:57:15.096" v="18117" actId="478"/>
          <ac:spMkLst>
            <pc:docMk/>
            <pc:sldMk cId="3145427368" sldId="271"/>
            <ac:spMk id="167" creationId="{82D0159C-09FE-91C9-0449-EF7226E29806}"/>
          </ac:spMkLst>
        </pc:spChg>
        <pc:spChg chg="mod">
          <ac:chgData name="Jamie L Bond" userId="a6e30f513dae4b66" providerId="LiveId" clId="{5CC29162-806F-4E99-BB6C-D825E9DCB597}" dt="2024-08-21T16:45:50.570" v="7660" actId="14100"/>
          <ac:spMkLst>
            <pc:docMk/>
            <pc:sldMk cId="3145427368" sldId="271"/>
            <ac:spMk id="170" creationId="{CD2DC3B8-2CA8-69A1-5DEC-732C79156389}"/>
          </ac:spMkLst>
        </pc:spChg>
        <pc:spChg chg="mod">
          <ac:chgData name="Jamie L Bond" userId="a6e30f513dae4b66" providerId="LiveId" clId="{5CC29162-806F-4E99-BB6C-D825E9DCB597}" dt="2024-08-21T16:45:11.627" v="7653" actId="6549"/>
          <ac:spMkLst>
            <pc:docMk/>
            <pc:sldMk cId="3145427368" sldId="271"/>
            <ac:spMk id="171" creationId="{8FA653B0-B6A3-B760-6C72-BDA8C002E8AE}"/>
          </ac:spMkLst>
        </pc:spChg>
        <pc:spChg chg="add del mod">
          <ac:chgData name="Jamie L Bond" userId="a6e30f513dae4b66" providerId="LiveId" clId="{5CC29162-806F-4E99-BB6C-D825E9DCB597}" dt="2024-08-25T18:28:02.594" v="21890" actId="478"/>
          <ac:spMkLst>
            <pc:docMk/>
            <pc:sldMk cId="3145427368" sldId="271"/>
            <ac:spMk id="172" creationId="{1EBEC572-6FC7-D4DC-009C-3B28405B5168}"/>
          </ac:spMkLst>
        </pc:spChg>
        <pc:spChg chg="mod topLvl">
          <ac:chgData name="Jamie L Bond" userId="a6e30f513dae4b66" providerId="LiveId" clId="{5CC29162-806F-4E99-BB6C-D825E9DCB597}" dt="2024-08-25T15:14:51.337" v="18597" actId="2085"/>
          <ac:spMkLst>
            <pc:docMk/>
            <pc:sldMk cId="3145427368" sldId="271"/>
            <ac:spMk id="175" creationId="{6396CA10-A7F5-43F7-8FD6-9C34A013E679}"/>
          </ac:spMkLst>
        </pc:spChg>
        <pc:spChg chg="mod">
          <ac:chgData name="Jamie L Bond" userId="a6e30f513dae4b66" providerId="LiveId" clId="{5CC29162-806F-4E99-BB6C-D825E9DCB597}" dt="2024-08-21T16:17:26.677" v="6722" actId="1076"/>
          <ac:spMkLst>
            <pc:docMk/>
            <pc:sldMk cId="3145427368" sldId="271"/>
            <ac:spMk id="176" creationId="{C2EC22E9-C0CF-67C4-7321-A3426B48DF1F}"/>
          </ac:spMkLst>
        </pc:spChg>
        <pc:spChg chg="del mod">
          <ac:chgData name="Jamie L Bond" userId="a6e30f513dae4b66" providerId="LiveId" clId="{5CC29162-806F-4E99-BB6C-D825E9DCB597}" dt="2024-08-25T15:11:53.351" v="18555" actId="478"/>
          <ac:spMkLst>
            <pc:docMk/>
            <pc:sldMk cId="3145427368" sldId="271"/>
            <ac:spMk id="176" creationId="{F60BADEC-12A1-91B6-4818-0232B197065E}"/>
          </ac:spMkLst>
        </pc:spChg>
        <pc:spChg chg="mod">
          <ac:chgData name="Jamie L Bond" userId="a6e30f513dae4b66" providerId="LiveId" clId="{5CC29162-806F-4E99-BB6C-D825E9DCB597}" dt="2024-08-21T16:17:14.828" v="6720" actId="1076"/>
          <ac:spMkLst>
            <pc:docMk/>
            <pc:sldMk cId="3145427368" sldId="271"/>
            <ac:spMk id="177" creationId="{576490D2-D939-AA6F-37B0-C7FA29155904}"/>
          </ac:spMkLst>
        </pc:spChg>
        <pc:spChg chg="mod topLvl">
          <ac:chgData name="Jamie L Bond" userId="a6e30f513dae4b66" providerId="LiveId" clId="{5CC29162-806F-4E99-BB6C-D825E9DCB597}" dt="2024-08-25T15:14:51.337" v="18597" actId="2085"/>
          <ac:spMkLst>
            <pc:docMk/>
            <pc:sldMk cId="3145427368" sldId="271"/>
            <ac:spMk id="177" creationId="{59E33B05-3AD7-1D24-A48C-027CCA036E30}"/>
          </ac:spMkLst>
        </pc:spChg>
        <pc:spChg chg="mod">
          <ac:chgData name="Jamie L Bond" userId="a6e30f513dae4b66" providerId="LiveId" clId="{5CC29162-806F-4E99-BB6C-D825E9DCB597}" dt="2024-08-25T15:12:50.901" v="18568" actId="2085"/>
          <ac:spMkLst>
            <pc:docMk/>
            <pc:sldMk cId="3145427368" sldId="271"/>
            <ac:spMk id="180" creationId="{997969A1-7EDC-EA2D-13D1-B38B14C6DFE0}"/>
          </ac:spMkLst>
        </pc:spChg>
        <pc:spChg chg="mod">
          <ac:chgData name="Jamie L Bond" userId="a6e30f513dae4b66" providerId="LiveId" clId="{5CC29162-806F-4E99-BB6C-D825E9DCB597}" dt="2024-08-25T15:12:50.901" v="18568" actId="2085"/>
          <ac:spMkLst>
            <pc:docMk/>
            <pc:sldMk cId="3145427368" sldId="271"/>
            <ac:spMk id="181" creationId="{828981EE-1473-7093-BBED-9C472DECCE81}"/>
          </ac:spMkLst>
        </pc:spChg>
        <pc:spChg chg="del mod">
          <ac:chgData name="Jamie L Bond" userId="a6e30f513dae4b66" providerId="LiveId" clId="{5CC29162-806F-4E99-BB6C-D825E9DCB597}" dt="2024-08-25T15:11:17.085" v="18546" actId="478"/>
          <ac:spMkLst>
            <pc:docMk/>
            <pc:sldMk cId="3145427368" sldId="271"/>
            <ac:spMk id="182" creationId="{CF43B15F-03E4-4CF1-D7CB-563C0A342FB1}"/>
          </ac:spMkLst>
        </pc:spChg>
        <pc:spChg chg="add del mod">
          <ac:chgData name="Jamie L Bond" userId="a6e30f513dae4b66" providerId="LiveId" clId="{5CC29162-806F-4E99-BB6C-D825E9DCB597}" dt="2024-08-25T15:21:57.749" v="18702" actId="478"/>
          <ac:spMkLst>
            <pc:docMk/>
            <pc:sldMk cId="3145427368" sldId="271"/>
            <ac:spMk id="195" creationId="{DAD44951-45FA-DA88-DB46-58FBA224C652}"/>
          </ac:spMkLst>
        </pc:spChg>
        <pc:spChg chg="add del mod">
          <ac:chgData name="Jamie L Bond" userId="a6e30f513dae4b66" providerId="LiveId" clId="{5CC29162-806F-4E99-BB6C-D825E9DCB597}" dt="2024-08-25T16:24:47.725" v="19851" actId="478"/>
          <ac:spMkLst>
            <pc:docMk/>
            <pc:sldMk cId="3145427368" sldId="271"/>
            <ac:spMk id="203" creationId="{7D58FF0E-FA41-8232-D09A-3CA5453CB004}"/>
          </ac:spMkLst>
        </pc:spChg>
        <pc:spChg chg="add mod">
          <ac:chgData name="Jamie L Bond" userId="a6e30f513dae4b66" providerId="LiveId" clId="{5CC29162-806F-4E99-BB6C-D825E9DCB597}" dt="2024-08-25T15:41:03.580" v="19030" actId="1037"/>
          <ac:spMkLst>
            <pc:docMk/>
            <pc:sldMk cId="3145427368" sldId="271"/>
            <ac:spMk id="209" creationId="{0F2F1ED7-F0EE-B2B7-EC6F-31EA7F0F4219}"/>
          </ac:spMkLst>
        </pc:spChg>
        <pc:spChg chg="add mod">
          <ac:chgData name="Jamie L Bond" userId="a6e30f513dae4b66" providerId="LiveId" clId="{5CC29162-806F-4E99-BB6C-D825E9DCB597}" dt="2024-08-25T15:35:43.036" v="18942" actId="1076"/>
          <ac:spMkLst>
            <pc:docMk/>
            <pc:sldMk cId="3145427368" sldId="271"/>
            <ac:spMk id="227" creationId="{08D1D3AF-E25C-54CF-4C71-6004929F39B2}"/>
          </ac:spMkLst>
        </pc:spChg>
        <pc:spChg chg="add del mod">
          <ac:chgData name="Jamie L Bond" userId="a6e30f513dae4b66" providerId="LiveId" clId="{5CC29162-806F-4E99-BB6C-D825E9DCB597}" dt="2024-08-25T22:49:15.282" v="24345" actId="478"/>
          <ac:spMkLst>
            <pc:docMk/>
            <pc:sldMk cId="3145427368" sldId="271"/>
            <ac:spMk id="242" creationId="{18992DD6-5C59-D324-8410-C14F7EA435FE}"/>
          </ac:spMkLst>
        </pc:spChg>
        <pc:spChg chg="add del mod">
          <ac:chgData name="Jamie L Bond" userId="a6e30f513dae4b66" providerId="LiveId" clId="{5CC29162-806F-4E99-BB6C-D825E9DCB597}" dt="2024-08-25T15:44:18.140" v="19059" actId="478"/>
          <ac:spMkLst>
            <pc:docMk/>
            <pc:sldMk cId="3145427368" sldId="271"/>
            <ac:spMk id="258" creationId="{493D7882-0FBE-961F-7939-0651DC8E0574}"/>
          </ac:spMkLst>
        </pc:spChg>
        <pc:spChg chg="add del mod">
          <ac:chgData name="Jamie L Bond" userId="a6e30f513dae4b66" providerId="LiveId" clId="{5CC29162-806F-4E99-BB6C-D825E9DCB597}" dt="2024-08-25T22:49:16.195" v="24346" actId="478"/>
          <ac:spMkLst>
            <pc:docMk/>
            <pc:sldMk cId="3145427368" sldId="271"/>
            <ac:spMk id="259" creationId="{7FBFEE1D-2CA9-8AD7-8A88-C2FA9F13DC8A}"/>
          </ac:spMkLst>
        </pc:spChg>
        <pc:spChg chg="add del mod">
          <ac:chgData name="Jamie L Bond" userId="a6e30f513dae4b66" providerId="LiveId" clId="{5CC29162-806F-4E99-BB6C-D825E9DCB597}" dt="2024-08-25T18:33:39.253" v="21961" actId="478"/>
          <ac:spMkLst>
            <pc:docMk/>
            <pc:sldMk cId="3145427368" sldId="271"/>
            <ac:spMk id="263" creationId="{338BA825-123B-0DC3-9E2C-B3CD4F2847F9}"/>
          </ac:spMkLst>
        </pc:spChg>
        <pc:spChg chg="add del mod">
          <ac:chgData name="Jamie L Bond" userId="a6e30f513dae4b66" providerId="LiveId" clId="{5CC29162-806F-4E99-BB6C-D825E9DCB597}" dt="2024-08-25T15:48:01.753" v="19114" actId="478"/>
          <ac:spMkLst>
            <pc:docMk/>
            <pc:sldMk cId="3145427368" sldId="271"/>
            <ac:spMk id="268" creationId="{8DCFA84B-DE84-2A51-F1BB-782FCB85C3B0}"/>
          </ac:spMkLst>
        </pc:spChg>
        <pc:spChg chg="add del mod">
          <ac:chgData name="Jamie L Bond" userId="a6e30f513dae4b66" providerId="LiveId" clId="{5CC29162-806F-4E99-BB6C-D825E9DCB597}" dt="2024-08-25T16:24:29.801" v="19848" actId="21"/>
          <ac:spMkLst>
            <pc:docMk/>
            <pc:sldMk cId="3145427368" sldId="271"/>
            <ac:spMk id="269" creationId="{68B53373-C156-A849-AEF5-71E248A8CFBE}"/>
          </ac:spMkLst>
        </pc:spChg>
        <pc:spChg chg="add mod topLvl">
          <ac:chgData name="Jamie L Bond" userId="a6e30f513dae4b66" providerId="LiveId" clId="{5CC29162-806F-4E99-BB6C-D825E9DCB597}" dt="2024-08-25T17:34:58.026" v="21723" actId="1076"/>
          <ac:spMkLst>
            <pc:docMk/>
            <pc:sldMk cId="3145427368" sldId="271"/>
            <ac:spMk id="270" creationId="{3B099FCB-E4FF-48F5-E3A2-8BCE94A31DDE}"/>
          </ac:spMkLst>
        </pc:spChg>
        <pc:spChg chg="add del mod topLvl">
          <ac:chgData name="Jamie L Bond" userId="a6e30f513dae4b66" providerId="LiveId" clId="{5CC29162-806F-4E99-BB6C-D825E9DCB597}" dt="2024-08-25T18:37:14.460" v="22009" actId="207"/>
          <ac:spMkLst>
            <pc:docMk/>
            <pc:sldMk cId="3145427368" sldId="271"/>
            <ac:spMk id="271" creationId="{94DDED01-D782-4DC6-BB5D-F3D61444BBC9}"/>
          </ac:spMkLst>
        </pc:spChg>
        <pc:spChg chg="add mod">
          <ac:chgData name="Jamie L Bond" userId="a6e30f513dae4b66" providerId="LiveId" clId="{5CC29162-806F-4E99-BB6C-D825E9DCB597}" dt="2024-08-25T18:36:52.500" v="22004" actId="1076"/>
          <ac:spMkLst>
            <pc:docMk/>
            <pc:sldMk cId="3145427368" sldId="271"/>
            <ac:spMk id="273" creationId="{74196268-C258-2764-DE01-3704CCB14722}"/>
          </ac:spMkLst>
        </pc:spChg>
        <pc:spChg chg="add mod">
          <ac:chgData name="Jamie L Bond" userId="a6e30f513dae4b66" providerId="LiveId" clId="{5CC29162-806F-4E99-BB6C-D825E9DCB597}" dt="2024-08-25T18:37:01.017" v="22005" actId="1076"/>
          <ac:spMkLst>
            <pc:docMk/>
            <pc:sldMk cId="3145427368" sldId="271"/>
            <ac:spMk id="274" creationId="{83032B46-C5F1-E0C2-EAAD-DB33720A9D62}"/>
          </ac:spMkLst>
        </pc:spChg>
        <pc:spChg chg="add del mod">
          <ac:chgData name="Jamie L Bond" userId="a6e30f513dae4b66" providerId="LiveId" clId="{5CC29162-806F-4E99-BB6C-D825E9DCB597}" dt="2024-08-25T15:55:54.484" v="19267" actId="478"/>
          <ac:spMkLst>
            <pc:docMk/>
            <pc:sldMk cId="3145427368" sldId="271"/>
            <ac:spMk id="275" creationId="{610FF611-DEDF-247F-B0A4-93DA887133C7}"/>
          </ac:spMkLst>
        </pc:spChg>
        <pc:spChg chg="add del mod">
          <ac:chgData name="Jamie L Bond" userId="a6e30f513dae4b66" providerId="LiveId" clId="{5CC29162-806F-4E99-BB6C-D825E9DCB597}" dt="2024-08-25T15:56:22.644" v="19275" actId="478"/>
          <ac:spMkLst>
            <pc:docMk/>
            <pc:sldMk cId="3145427368" sldId="271"/>
            <ac:spMk id="276" creationId="{582EDF36-2B3D-DA7F-8AA8-5A4817361D15}"/>
          </ac:spMkLst>
        </pc:spChg>
        <pc:spChg chg="add del mod">
          <ac:chgData name="Jamie L Bond" userId="a6e30f513dae4b66" providerId="LiveId" clId="{5CC29162-806F-4E99-BB6C-D825E9DCB597}" dt="2024-08-25T15:56:22.644" v="19275" actId="478"/>
          <ac:spMkLst>
            <pc:docMk/>
            <pc:sldMk cId="3145427368" sldId="271"/>
            <ac:spMk id="277" creationId="{45DE78A7-1EB6-BAF1-D733-7D0DBA90D02A}"/>
          </ac:spMkLst>
        </pc:spChg>
        <pc:spChg chg="mod">
          <ac:chgData name="Jamie L Bond" userId="a6e30f513dae4b66" providerId="LiveId" clId="{5CC29162-806F-4E99-BB6C-D825E9DCB597}" dt="2024-08-25T18:36:48.635" v="22003" actId="1076"/>
          <ac:spMkLst>
            <pc:docMk/>
            <pc:sldMk cId="3145427368" sldId="271"/>
            <ac:spMk id="280" creationId="{41454A6B-8BF1-CA29-DF37-9648BFDCA8BB}"/>
          </ac:spMkLst>
        </pc:spChg>
        <pc:spChg chg="mod">
          <ac:chgData name="Jamie L Bond" userId="a6e30f513dae4b66" providerId="LiveId" clId="{5CC29162-806F-4E99-BB6C-D825E9DCB597}" dt="2024-08-25T18:36:48.635" v="22003" actId="1076"/>
          <ac:spMkLst>
            <pc:docMk/>
            <pc:sldMk cId="3145427368" sldId="271"/>
            <ac:spMk id="281" creationId="{010B701F-2FA7-F373-780E-47C2F7FCB06C}"/>
          </ac:spMkLst>
        </pc:spChg>
        <pc:spChg chg="add mod">
          <ac:chgData name="Jamie L Bond" userId="a6e30f513dae4b66" providerId="LiveId" clId="{5CC29162-806F-4E99-BB6C-D825E9DCB597}" dt="2024-08-25T18:37:19.068" v="22010" actId="14100"/>
          <ac:spMkLst>
            <pc:docMk/>
            <pc:sldMk cId="3145427368" sldId="271"/>
            <ac:spMk id="282" creationId="{E3527628-49F5-5294-71B6-125A0C7A568B}"/>
          </ac:spMkLst>
        </pc:spChg>
        <pc:spChg chg="mod">
          <ac:chgData name="Jamie L Bond" userId="a6e30f513dae4b66" providerId="LiveId" clId="{5CC29162-806F-4E99-BB6C-D825E9DCB597}" dt="2024-08-25T18:36:48.635" v="22003" actId="1076"/>
          <ac:spMkLst>
            <pc:docMk/>
            <pc:sldMk cId="3145427368" sldId="271"/>
            <ac:spMk id="284" creationId="{58096805-8942-AD76-A844-4BBEB8E475ED}"/>
          </ac:spMkLst>
        </pc:spChg>
        <pc:spChg chg="mod">
          <ac:chgData name="Jamie L Bond" userId="a6e30f513dae4b66" providerId="LiveId" clId="{5CC29162-806F-4E99-BB6C-D825E9DCB597}" dt="2024-08-25T18:36:48.635" v="22003" actId="1076"/>
          <ac:spMkLst>
            <pc:docMk/>
            <pc:sldMk cId="3145427368" sldId="271"/>
            <ac:spMk id="285" creationId="{45057622-7B28-87BE-C57A-E4AF454A2CE3}"/>
          </ac:spMkLst>
        </pc:spChg>
        <pc:spChg chg="add del mod">
          <ac:chgData name="Jamie L Bond" userId="a6e30f513dae4b66" providerId="LiveId" clId="{5CC29162-806F-4E99-BB6C-D825E9DCB597}" dt="2024-08-25T16:00:52.212" v="19418" actId="478"/>
          <ac:spMkLst>
            <pc:docMk/>
            <pc:sldMk cId="3145427368" sldId="271"/>
            <ac:spMk id="286" creationId="{8A0DDD64-E373-BCA8-D062-ECB4C7398915}"/>
          </ac:spMkLst>
        </pc:spChg>
        <pc:spChg chg="mod">
          <ac:chgData name="Jamie L Bond" userId="a6e30f513dae4b66" providerId="LiveId" clId="{5CC29162-806F-4E99-BB6C-D825E9DCB597}" dt="2024-08-25T16:01:33.596" v="19429"/>
          <ac:spMkLst>
            <pc:docMk/>
            <pc:sldMk cId="3145427368" sldId="271"/>
            <ac:spMk id="288" creationId="{23E4F230-CD35-B0D6-DDA1-0D5BF9AC13BD}"/>
          </ac:spMkLst>
        </pc:spChg>
        <pc:spChg chg="mod">
          <ac:chgData name="Jamie L Bond" userId="a6e30f513dae4b66" providerId="LiveId" clId="{5CC29162-806F-4E99-BB6C-D825E9DCB597}" dt="2024-08-25T16:01:33.596" v="19429"/>
          <ac:spMkLst>
            <pc:docMk/>
            <pc:sldMk cId="3145427368" sldId="271"/>
            <ac:spMk id="289" creationId="{20A0B389-A158-6B94-6D12-540315FD08A4}"/>
          </ac:spMkLst>
        </pc:spChg>
        <pc:spChg chg="add mod">
          <ac:chgData name="Jamie L Bond" userId="a6e30f513dae4b66" providerId="LiveId" clId="{5CC29162-806F-4E99-BB6C-D825E9DCB597}" dt="2024-08-25T17:35:22.104" v="21727" actId="1076"/>
          <ac:spMkLst>
            <pc:docMk/>
            <pc:sldMk cId="3145427368" sldId="271"/>
            <ac:spMk id="290" creationId="{CFB63D2D-8ADC-B430-F9D2-BE2579C1DE7C}"/>
          </ac:spMkLst>
        </pc:spChg>
        <pc:spChg chg="add del mod">
          <ac:chgData name="Jamie L Bond" userId="a6e30f513dae4b66" providerId="LiveId" clId="{5CC29162-806F-4E99-BB6C-D825E9DCB597}" dt="2024-08-25T22:47:07.892" v="24322" actId="478"/>
          <ac:spMkLst>
            <pc:docMk/>
            <pc:sldMk cId="3145427368" sldId="271"/>
            <ac:spMk id="292" creationId="{580B5EB3-00B5-EFC9-C77B-59E409FFD3EA}"/>
          </ac:spMkLst>
        </pc:spChg>
        <pc:spChg chg="add del mod">
          <ac:chgData name="Jamie L Bond" userId="a6e30f513dae4b66" providerId="LiveId" clId="{5CC29162-806F-4E99-BB6C-D825E9DCB597}" dt="2024-08-25T16:17:14.258" v="19784" actId="478"/>
          <ac:spMkLst>
            <pc:docMk/>
            <pc:sldMk cId="3145427368" sldId="271"/>
            <ac:spMk id="294" creationId="{9F7EB125-544B-78E1-B925-3F5305366683}"/>
          </ac:spMkLst>
        </pc:spChg>
        <pc:spChg chg="add mod">
          <ac:chgData name="Jamie L Bond" userId="a6e30f513dae4b66" providerId="LiveId" clId="{5CC29162-806F-4E99-BB6C-D825E9DCB597}" dt="2024-08-25T23:05:43.090" v="24544" actId="1076"/>
          <ac:spMkLst>
            <pc:docMk/>
            <pc:sldMk cId="3145427368" sldId="271"/>
            <ac:spMk id="295" creationId="{D30E004C-4B25-589B-6A62-2FDAF9170DE3}"/>
          </ac:spMkLst>
        </pc:spChg>
        <pc:spChg chg="add mod ord">
          <ac:chgData name="Jamie L Bond" userId="a6e30f513dae4b66" providerId="LiveId" clId="{5CC29162-806F-4E99-BB6C-D825E9DCB597}" dt="2024-08-25T23:07:04.775" v="24567" actId="1076"/>
          <ac:spMkLst>
            <pc:docMk/>
            <pc:sldMk cId="3145427368" sldId="271"/>
            <ac:spMk id="296" creationId="{4A711808-248E-D75E-78CC-4F4D7DD4C7C6}"/>
          </ac:spMkLst>
        </pc:spChg>
        <pc:spChg chg="add mod">
          <ac:chgData name="Jamie L Bond" userId="a6e30f513dae4b66" providerId="LiveId" clId="{5CC29162-806F-4E99-BB6C-D825E9DCB597}" dt="2024-08-25T23:06:26.323" v="24557" actId="1076"/>
          <ac:spMkLst>
            <pc:docMk/>
            <pc:sldMk cId="3145427368" sldId="271"/>
            <ac:spMk id="297" creationId="{B3711DEF-A670-4CE6-E09B-B4E01FD65190}"/>
          </ac:spMkLst>
        </pc:spChg>
        <pc:spChg chg="add del mod">
          <ac:chgData name="Jamie L Bond" userId="a6e30f513dae4b66" providerId="LiveId" clId="{5CC29162-806F-4E99-BB6C-D825E9DCB597}" dt="2024-08-25T22:47:07.892" v="24322" actId="478"/>
          <ac:spMkLst>
            <pc:docMk/>
            <pc:sldMk cId="3145427368" sldId="271"/>
            <ac:spMk id="298" creationId="{18287D2B-07BB-B762-417E-C47DD49A5021}"/>
          </ac:spMkLst>
        </pc:spChg>
        <pc:spChg chg="add del mod ord">
          <ac:chgData name="Jamie L Bond" userId="a6e30f513dae4b66" providerId="LiveId" clId="{5CC29162-806F-4E99-BB6C-D825E9DCB597}" dt="2024-08-25T22:46:58.976" v="24320" actId="478"/>
          <ac:spMkLst>
            <pc:docMk/>
            <pc:sldMk cId="3145427368" sldId="271"/>
            <ac:spMk id="299" creationId="{BEC76AE2-6B47-4E18-13C0-4049500E4F02}"/>
          </ac:spMkLst>
        </pc:spChg>
        <pc:spChg chg="add del mod">
          <ac:chgData name="Jamie L Bond" userId="a6e30f513dae4b66" providerId="LiveId" clId="{5CC29162-806F-4E99-BB6C-D825E9DCB597}" dt="2024-08-25T22:46:58.976" v="24320" actId="478"/>
          <ac:spMkLst>
            <pc:docMk/>
            <pc:sldMk cId="3145427368" sldId="271"/>
            <ac:spMk id="300" creationId="{AE93E4A0-023C-6814-DE3B-EA4E3C9E5B30}"/>
          </ac:spMkLst>
        </pc:spChg>
        <pc:spChg chg="add del mod">
          <ac:chgData name="Jamie L Bond" userId="a6e30f513dae4b66" providerId="LiveId" clId="{5CC29162-806F-4E99-BB6C-D825E9DCB597}" dt="2024-08-25T22:46:58.976" v="24320" actId="478"/>
          <ac:spMkLst>
            <pc:docMk/>
            <pc:sldMk cId="3145427368" sldId="271"/>
            <ac:spMk id="302" creationId="{68B53373-C156-A849-AEF5-71E248A8CFBE}"/>
          </ac:spMkLst>
        </pc:spChg>
        <pc:spChg chg="add mod topLvl">
          <ac:chgData name="Jamie L Bond" userId="a6e30f513dae4b66" providerId="LiveId" clId="{5CC29162-806F-4E99-BB6C-D825E9DCB597}" dt="2024-08-25T16:28:38.248" v="19922" actId="164"/>
          <ac:spMkLst>
            <pc:docMk/>
            <pc:sldMk cId="3145427368" sldId="271"/>
            <ac:spMk id="306" creationId="{35CA5DFB-2FA6-8BD0-B0F9-12AC19C183D7}"/>
          </ac:spMkLst>
        </pc:spChg>
        <pc:spChg chg="add mod topLvl">
          <ac:chgData name="Jamie L Bond" userId="a6e30f513dae4b66" providerId="LiveId" clId="{5CC29162-806F-4E99-BB6C-D825E9DCB597}" dt="2024-08-25T16:28:38.248" v="19922" actId="164"/>
          <ac:spMkLst>
            <pc:docMk/>
            <pc:sldMk cId="3145427368" sldId="271"/>
            <ac:spMk id="310" creationId="{FC92F393-151C-2C56-226C-6453ABE10157}"/>
          </ac:spMkLst>
        </pc:spChg>
        <pc:spChg chg="add del mod">
          <ac:chgData name="Jamie L Bond" userId="a6e30f513dae4b66" providerId="LiveId" clId="{5CC29162-806F-4E99-BB6C-D825E9DCB597}" dt="2024-08-25T22:46:58.976" v="24320" actId="478"/>
          <ac:spMkLst>
            <pc:docMk/>
            <pc:sldMk cId="3145427368" sldId="271"/>
            <ac:spMk id="315" creationId="{6CC7FFFA-F152-16F8-ECFB-DEA2F1EA1633}"/>
          </ac:spMkLst>
        </pc:spChg>
        <pc:spChg chg="add del mod">
          <ac:chgData name="Jamie L Bond" userId="a6e30f513dae4b66" providerId="LiveId" clId="{5CC29162-806F-4E99-BB6C-D825E9DCB597}" dt="2024-08-25T22:47:13.041" v="24324" actId="478"/>
          <ac:spMkLst>
            <pc:docMk/>
            <pc:sldMk cId="3145427368" sldId="271"/>
            <ac:spMk id="317" creationId="{4B807845-F091-8829-8134-960BE309FE37}"/>
          </ac:spMkLst>
        </pc:spChg>
        <pc:spChg chg="add del mod ord">
          <ac:chgData name="Jamie L Bond" userId="a6e30f513dae4b66" providerId="LiveId" clId="{5CC29162-806F-4E99-BB6C-D825E9DCB597}" dt="2024-08-25T16:42:25.528" v="20355" actId="478"/>
          <ac:spMkLst>
            <pc:docMk/>
            <pc:sldMk cId="3145427368" sldId="271"/>
            <ac:spMk id="318" creationId="{40BD3757-9D11-8A4E-7641-3DA0174B3795}"/>
          </ac:spMkLst>
        </pc:spChg>
        <pc:spChg chg="add del mod">
          <ac:chgData name="Jamie L Bond" userId="a6e30f513dae4b66" providerId="LiveId" clId="{5CC29162-806F-4E99-BB6C-D825E9DCB597}" dt="2024-08-25T16:40:01.431" v="20317" actId="478"/>
          <ac:spMkLst>
            <pc:docMk/>
            <pc:sldMk cId="3145427368" sldId="271"/>
            <ac:spMk id="319" creationId="{4E86AE1E-7935-DC6D-F970-0439384070C5}"/>
          </ac:spMkLst>
        </pc:spChg>
        <pc:spChg chg="add del mod ord">
          <ac:chgData name="Jamie L Bond" userId="a6e30f513dae4b66" providerId="LiveId" clId="{5CC29162-806F-4E99-BB6C-D825E9DCB597}" dt="2024-08-25T17:31:52.328" v="21673" actId="478"/>
          <ac:spMkLst>
            <pc:docMk/>
            <pc:sldMk cId="3145427368" sldId="271"/>
            <ac:spMk id="320" creationId="{214AD57D-050A-B35D-CFD5-9086AA12EE18}"/>
          </ac:spMkLst>
        </pc:spChg>
        <pc:spChg chg="add mod">
          <ac:chgData name="Jamie L Bond" userId="a6e30f513dae4b66" providerId="LiveId" clId="{5CC29162-806F-4E99-BB6C-D825E9DCB597}" dt="2024-08-25T18:35:59.481" v="21994" actId="1076"/>
          <ac:spMkLst>
            <pc:docMk/>
            <pc:sldMk cId="3145427368" sldId="271"/>
            <ac:spMk id="326" creationId="{C2999C19-B8D1-90EE-29DB-5682FEFA1611}"/>
          </ac:spMkLst>
        </pc:spChg>
        <pc:spChg chg="add mod">
          <ac:chgData name="Jamie L Bond" userId="a6e30f513dae4b66" providerId="LiveId" clId="{5CC29162-806F-4E99-BB6C-D825E9DCB597}" dt="2024-08-25T23:07:07.940" v="24568" actId="1076"/>
          <ac:spMkLst>
            <pc:docMk/>
            <pc:sldMk cId="3145427368" sldId="271"/>
            <ac:spMk id="338" creationId="{46C95042-42BC-BD93-3E3B-4E189CE2B93A}"/>
          </ac:spMkLst>
        </pc:spChg>
        <pc:spChg chg="add mod">
          <ac:chgData name="Jamie L Bond" userId="a6e30f513dae4b66" providerId="LiveId" clId="{5CC29162-806F-4E99-BB6C-D825E9DCB597}" dt="2024-08-25T23:07:12.386" v="24569" actId="14100"/>
          <ac:spMkLst>
            <pc:docMk/>
            <pc:sldMk cId="3145427368" sldId="271"/>
            <ac:spMk id="339" creationId="{D9EB2BBC-405F-006B-16D3-BCDF92D0CE11}"/>
          </ac:spMkLst>
        </pc:spChg>
        <pc:spChg chg="add mod ord">
          <ac:chgData name="Jamie L Bond" userId="a6e30f513dae4b66" providerId="LiveId" clId="{5CC29162-806F-4E99-BB6C-D825E9DCB597}" dt="2024-08-25T23:04:08.842" v="24528" actId="164"/>
          <ac:spMkLst>
            <pc:docMk/>
            <pc:sldMk cId="3145427368" sldId="271"/>
            <ac:spMk id="346" creationId="{AB435B75-2E79-522A-7952-52EA3AFE36E9}"/>
          </ac:spMkLst>
        </pc:spChg>
        <pc:spChg chg="add mod">
          <ac:chgData name="Jamie L Bond" userId="a6e30f513dae4b66" providerId="LiveId" clId="{5CC29162-806F-4E99-BB6C-D825E9DCB597}" dt="2024-08-25T23:04:08.842" v="24528" actId="164"/>
          <ac:spMkLst>
            <pc:docMk/>
            <pc:sldMk cId="3145427368" sldId="271"/>
            <ac:spMk id="349" creationId="{27C8731A-C4FF-0134-7DA4-4EA974B88CC6}"/>
          </ac:spMkLst>
        </pc:spChg>
        <pc:spChg chg="add mod">
          <ac:chgData name="Jamie L Bond" userId="a6e30f513dae4b66" providerId="LiveId" clId="{5CC29162-806F-4E99-BB6C-D825E9DCB597}" dt="2024-08-25T23:04:08.842" v="24528" actId="164"/>
          <ac:spMkLst>
            <pc:docMk/>
            <pc:sldMk cId="3145427368" sldId="271"/>
            <ac:spMk id="350" creationId="{5BD29055-C093-E8A1-978B-FAC4FF642603}"/>
          </ac:spMkLst>
        </pc:spChg>
        <pc:spChg chg="add mod">
          <ac:chgData name="Jamie L Bond" userId="a6e30f513dae4b66" providerId="LiveId" clId="{5CC29162-806F-4E99-BB6C-D825E9DCB597}" dt="2024-08-25T23:04:08.842" v="24528" actId="164"/>
          <ac:spMkLst>
            <pc:docMk/>
            <pc:sldMk cId="3145427368" sldId="271"/>
            <ac:spMk id="351" creationId="{B806B163-035F-1E87-4AE2-F1BB410319EA}"/>
          </ac:spMkLst>
        </pc:spChg>
        <pc:spChg chg="add del mod">
          <ac:chgData name="Jamie L Bond" userId="a6e30f513dae4b66" providerId="LiveId" clId="{5CC29162-806F-4E99-BB6C-D825E9DCB597}" dt="2024-08-25T23:02:36.101" v="24503" actId="478"/>
          <ac:spMkLst>
            <pc:docMk/>
            <pc:sldMk cId="3145427368" sldId="271"/>
            <ac:spMk id="353" creationId="{187942C7-FC8A-59F1-6BFB-CEFD938F0C41}"/>
          </ac:spMkLst>
        </pc:spChg>
        <pc:spChg chg="add mod">
          <ac:chgData name="Jamie L Bond" userId="a6e30f513dae4b66" providerId="LiveId" clId="{5CC29162-806F-4E99-BB6C-D825E9DCB597}" dt="2024-08-25T23:04:08.842" v="24528" actId="164"/>
          <ac:spMkLst>
            <pc:docMk/>
            <pc:sldMk cId="3145427368" sldId="271"/>
            <ac:spMk id="354" creationId="{8A4823D6-128E-A2FC-B392-89FCB576406F}"/>
          </ac:spMkLst>
        </pc:spChg>
        <pc:grpChg chg="add mod ord">
          <ac:chgData name="Jamie L Bond" userId="a6e30f513dae4b66" providerId="LiveId" clId="{5CC29162-806F-4E99-BB6C-D825E9DCB597}" dt="2024-08-25T18:32:10.778" v="21947" actId="1076"/>
          <ac:grpSpMkLst>
            <pc:docMk/>
            <pc:sldMk cId="3145427368" sldId="271"/>
            <ac:grpSpMk id="7" creationId="{303CC9E7-CDCB-33A3-81F9-D6DA6CE62EA3}"/>
          </ac:grpSpMkLst>
        </pc:grpChg>
        <pc:grpChg chg="add del mod">
          <ac:chgData name="Jamie L Bond" userId="a6e30f513dae4b66" providerId="LiveId" clId="{5CC29162-806F-4E99-BB6C-D825E9DCB597}" dt="2024-08-23T01:16:08.494" v="10376" actId="165"/>
          <ac:grpSpMkLst>
            <pc:docMk/>
            <pc:sldMk cId="3145427368" sldId="271"/>
            <ac:grpSpMk id="8" creationId="{135727F4-20E2-D3C0-E057-0F3381BFDB79}"/>
          </ac:grpSpMkLst>
        </pc:grpChg>
        <pc:grpChg chg="add del mod ord">
          <ac:chgData name="Jamie L Bond" userId="a6e30f513dae4b66" providerId="LiveId" clId="{5CC29162-806F-4E99-BB6C-D825E9DCB597}" dt="2024-08-25T22:48:58.237" v="24339" actId="478"/>
          <ac:grpSpMkLst>
            <pc:docMk/>
            <pc:sldMk cId="3145427368" sldId="271"/>
            <ac:grpSpMk id="8" creationId="{9934FDC8-9A1E-3B19-C4D6-6B9D3D4D4BB1}"/>
          </ac:grpSpMkLst>
        </pc:grpChg>
        <pc:grpChg chg="add del mod">
          <ac:chgData name="Jamie L Bond" userId="a6e30f513dae4b66" providerId="LiveId" clId="{5CC29162-806F-4E99-BB6C-D825E9DCB597}" dt="2024-08-25T15:10:31.418" v="18538" actId="165"/>
          <ac:grpSpMkLst>
            <pc:docMk/>
            <pc:sldMk cId="3145427368" sldId="271"/>
            <ac:grpSpMk id="12" creationId="{1E535DE9-1D85-09D1-006F-18AB33E4798F}"/>
          </ac:grpSpMkLst>
        </pc:grpChg>
        <pc:grpChg chg="add del mod ord">
          <ac:chgData name="Jamie L Bond" userId="a6e30f513dae4b66" providerId="LiveId" clId="{5CC29162-806F-4E99-BB6C-D825E9DCB597}" dt="2024-08-25T14:58:20.043" v="18176" actId="165"/>
          <ac:grpSpMkLst>
            <pc:docMk/>
            <pc:sldMk cId="3145427368" sldId="271"/>
            <ac:grpSpMk id="13" creationId="{55EE4463-7B06-B89D-F7C3-43992067D888}"/>
          </ac:grpSpMkLst>
        </pc:grpChg>
        <pc:grpChg chg="add mod">
          <ac:chgData name="Jamie L Bond" userId="a6e30f513dae4b66" providerId="LiveId" clId="{5CC29162-806F-4E99-BB6C-D825E9DCB597}" dt="2024-08-25T23:10:01.007" v="24598" actId="1076"/>
          <ac:grpSpMkLst>
            <pc:docMk/>
            <pc:sldMk cId="3145427368" sldId="271"/>
            <ac:grpSpMk id="15" creationId="{5B34F17D-9378-EF23-54EF-3F9D3576E656}"/>
          </ac:grpSpMkLst>
        </pc:grpChg>
        <pc:grpChg chg="add del mod topLvl">
          <ac:chgData name="Jamie L Bond" userId="a6e30f513dae4b66" providerId="LiveId" clId="{5CC29162-806F-4E99-BB6C-D825E9DCB597}" dt="2024-08-25T18:35:45.662" v="21992" actId="165"/>
          <ac:grpSpMkLst>
            <pc:docMk/>
            <pc:sldMk cId="3145427368" sldId="271"/>
            <ac:grpSpMk id="17" creationId="{BF3BA413-2786-C494-6208-147F72E66EB6}"/>
          </ac:grpSpMkLst>
        </pc:grpChg>
        <pc:grpChg chg="add del mod">
          <ac:chgData name="Jamie L Bond" userId="a6e30f513dae4b66" providerId="LiveId" clId="{5CC29162-806F-4E99-BB6C-D825E9DCB597}" dt="2024-08-25T18:35:42.499" v="21991" actId="165"/>
          <ac:grpSpMkLst>
            <pc:docMk/>
            <pc:sldMk cId="3145427368" sldId="271"/>
            <ac:grpSpMk id="18" creationId="{2BE56CF4-4795-AAD6-308D-46283602A7ED}"/>
          </ac:grpSpMkLst>
        </pc:grpChg>
        <pc:grpChg chg="add mod">
          <ac:chgData name="Jamie L Bond" userId="a6e30f513dae4b66" providerId="LiveId" clId="{5CC29162-806F-4E99-BB6C-D825E9DCB597}" dt="2024-08-25T23:06:49.367" v="24563" actId="1076"/>
          <ac:grpSpMkLst>
            <pc:docMk/>
            <pc:sldMk cId="3145427368" sldId="271"/>
            <ac:grpSpMk id="27" creationId="{56B48A10-D555-030D-EC37-6D988A48998E}"/>
          </ac:grpSpMkLst>
        </pc:grpChg>
        <pc:grpChg chg="add del mod">
          <ac:chgData name="Jamie L Bond" userId="a6e30f513dae4b66" providerId="LiveId" clId="{5CC29162-806F-4E99-BB6C-D825E9DCB597}" dt="2024-08-25T15:13:20.786" v="18571" actId="165"/>
          <ac:grpSpMkLst>
            <pc:docMk/>
            <pc:sldMk cId="3145427368" sldId="271"/>
            <ac:grpSpMk id="30" creationId="{B0D8EDE2-A8CF-36DA-2D40-3B9EE1C1DEF7}"/>
          </ac:grpSpMkLst>
        </pc:grpChg>
        <pc:grpChg chg="add del mod ord topLvl">
          <ac:chgData name="Jamie L Bond" userId="a6e30f513dae4b66" providerId="LiveId" clId="{5CC29162-806F-4E99-BB6C-D825E9DCB597}" dt="2024-08-25T14:58:22.380" v="18177" actId="165"/>
          <ac:grpSpMkLst>
            <pc:docMk/>
            <pc:sldMk cId="3145427368" sldId="271"/>
            <ac:grpSpMk id="59" creationId="{01463804-6CE8-D375-FC72-E5334BE073BE}"/>
          </ac:grpSpMkLst>
        </pc:grpChg>
        <pc:grpChg chg="add del mod ord topLvl">
          <ac:chgData name="Jamie L Bond" userId="a6e30f513dae4b66" providerId="LiveId" clId="{5CC29162-806F-4E99-BB6C-D825E9DCB597}" dt="2024-08-25T13:26:13.322" v="16828" actId="165"/>
          <ac:grpSpMkLst>
            <pc:docMk/>
            <pc:sldMk cId="3145427368" sldId="271"/>
            <ac:grpSpMk id="60" creationId="{73FFEE2B-B06E-BC9D-B849-EAAC041D508F}"/>
          </ac:grpSpMkLst>
        </pc:grpChg>
        <pc:grpChg chg="add del mod">
          <ac:chgData name="Jamie L Bond" userId="a6e30f513dae4b66" providerId="LiveId" clId="{5CC29162-806F-4E99-BB6C-D825E9DCB597}" dt="2024-08-23T01:18:17.659" v="10402" actId="165"/>
          <ac:grpSpMkLst>
            <pc:docMk/>
            <pc:sldMk cId="3145427368" sldId="271"/>
            <ac:grpSpMk id="73" creationId="{AF69219E-6EF2-F217-40F6-C3FB36C32EAE}"/>
          </ac:grpSpMkLst>
        </pc:grpChg>
        <pc:grpChg chg="add del mod topLvl">
          <ac:chgData name="Jamie L Bond" userId="a6e30f513dae4b66" providerId="LiveId" clId="{5CC29162-806F-4E99-BB6C-D825E9DCB597}" dt="2024-08-23T20:08:16.339" v="12691" actId="165"/>
          <ac:grpSpMkLst>
            <pc:docMk/>
            <pc:sldMk cId="3145427368" sldId="271"/>
            <ac:grpSpMk id="75" creationId="{7C229B23-3E89-0DFB-4085-322DDAF4D0A2}"/>
          </ac:grpSpMkLst>
        </pc:grpChg>
        <pc:grpChg chg="add del mod">
          <ac:chgData name="Jamie L Bond" userId="a6e30f513dae4b66" providerId="LiveId" clId="{5CC29162-806F-4E99-BB6C-D825E9DCB597}" dt="2024-08-23T01:53:51.509" v="11168" actId="165"/>
          <ac:grpSpMkLst>
            <pc:docMk/>
            <pc:sldMk cId="3145427368" sldId="271"/>
            <ac:grpSpMk id="77" creationId="{6AC94E85-747F-BB0D-1D4F-93569E004928}"/>
          </ac:grpSpMkLst>
        </pc:grpChg>
        <pc:grpChg chg="add del mod">
          <ac:chgData name="Jamie L Bond" userId="a6e30f513dae4b66" providerId="LiveId" clId="{5CC29162-806F-4E99-BB6C-D825E9DCB597}" dt="2024-08-23T01:45:20.340" v="10976" actId="165"/>
          <ac:grpSpMkLst>
            <pc:docMk/>
            <pc:sldMk cId="3145427368" sldId="271"/>
            <ac:grpSpMk id="81" creationId="{9A6781C2-59A5-358F-8EC5-2754D2D03AEA}"/>
          </ac:grpSpMkLst>
        </pc:grpChg>
        <pc:grpChg chg="add del mod">
          <ac:chgData name="Jamie L Bond" userId="a6e30f513dae4b66" providerId="LiveId" clId="{5CC29162-806F-4E99-BB6C-D825E9DCB597}" dt="2024-08-23T01:55:56.651" v="11184" actId="165"/>
          <ac:grpSpMkLst>
            <pc:docMk/>
            <pc:sldMk cId="3145427368" sldId="271"/>
            <ac:grpSpMk id="89" creationId="{AA7B6B66-41B6-6991-4709-C4FBFC191536}"/>
          </ac:grpSpMkLst>
        </pc:grpChg>
        <pc:grpChg chg="add mod">
          <ac:chgData name="Jamie L Bond" userId="a6e30f513dae4b66" providerId="LiveId" clId="{5CC29162-806F-4E99-BB6C-D825E9DCB597}" dt="2024-08-25T18:35:45.662" v="21992" actId="165"/>
          <ac:grpSpMkLst>
            <pc:docMk/>
            <pc:sldMk cId="3145427368" sldId="271"/>
            <ac:grpSpMk id="90" creationId="{DEFDCC9B-2294-5BF7-0C7B-DBB530F1B923}"/>
          </ac:grpSpMkLst>
        </pc:grpChg>
        <pc:grpChg chg="add del mod">
          <ac:chgData name="Jamie L Bond" userId="a6e30f513dae4b66" providerId="LiveId" clId="{5CC29162-806F-4E99-BB6C-D825E9DCB597}" dt="2024-08-25T22:46:58.976" v="24320" actId="478"/>
          <ac:grpSpMkLst>
            <pc:docMk/>
            <pc:sldMk cId="3145427368" sldId="271"/>
            <ac:grpSpMk id="103" creationId="{DBF5FEA5-5DB1-4CC9-BF9B-D7C0F5E2F359}"/>
          </ac:grpSpMkLst>
        </pc:grpChg>
        <pc:grpChg chg="add del mod">
          <ac:chgData name="Jamie L Bond" userId="a6e30f513dae4b66" providerId="LiveId" clId="{5CC29162-806F-4E99-BB6C-D825E9DCB597}" dt="2024-08-25T15:29:47.102" v="18888" actId="478"/>
          <ac:grpSpMkLst>
            <pc:docMk/>
            <pc:sldMk cId="3145427368" sldId="271"/>
            <ac:grpSpMk id="110" creationId="{AFAC68FA-7990-3CE2-20A0-62597B13B1B8}"/>
          </ac:grpSpMkLst>
        </pc:grpChg>
        <pc:grpChg chg="add del mod">
          <ac:chgData name="Jamie L Bond" userId="a6e30f513dae4b66" providerId="LiveId" clId="{5CC29162-806F-4E99-BB6C-D825E9DCB597}" dt="2024-08-25T15:12:35.374" v="18565" actId="165"/>
          <ac:grpSpMkLst>
            <pc:docMk/>
            <pc:sldMk cId="3145427368" sldId="271"/>
            <ac:grpSpMk id="117" creationId="{D79FA246-081C-D866-29B7-C5297ABA3CD4}"/>
          </ac:grpSpMkLst>
        </pc:grpChg>
        <pc:grpChg chg="add del mod">
          <ac:chgData name="Jamie L Bond" userId="a6e30f513dae4b66" providerId="LiveId" clId="{5CC29162-806F-4E99-BB6C-D825E9DCB597}" dt="2024-08-25T15:33:08.003" v="18918" actId="165"/>
          <ac:grpSpMkLst>
            <pc:docMk/>
            <pc:sldMk cId="3145427368" sldId="271"/>
            <ac:grpSpMk id="119" creationId="{18992BB4-47FB-FBDC-1EF5-41A481308D12}"/>
          </ac:grpSpMkLst>
        </pc:grpChg>
        <pc:grpChg chg="add del mod">
          <ac:chgData name="Jamie L Bond" userId="a6e30f513dae4b66" providerId="LiveId" clId="{5CC29162-806F-4E99-BB6C-D825E9DCB597}" dt="2024-08-25T22:47:04.553" v="24321" actId="478"/>
          <ac:grpSpMkLst>
            <pc:docMk/>
            <pc:sldMk cId="3145427368" sldId="271"/>
            <ac:grpSpMk id="121" creationId="{CD2C15C4-FDBF-364C-B880-8B732414374A}"/>
          </ac:grpSpMkLst>
        </pc:grpChg>
        <pc:grpChg chg="add del mod ord topLvl">
          <ac:chgData name="Jamie L Bond" userId="a6e30f513dae4b66" providerId="LiveId" clId="{5CC29162-806F-4E99-BB6C-D825E9DCB597}" dt="2024-08-25T22:51:28.520" v="24368" actId="478"/>
          <ac:grpSpMkLst>
            <pc:docMk/>
            <pc:sldMk cId="3145427368" sldId="271"/>
            <ac:grpSpMk id="122" creationId="{90A7DC46-2D15-8C0F-55AE-4D351F516817}"/>
          </ac:grpSpMkLst>
        </pc:grpChg>
        <pc:grpChg chg="add del mod">
          <ac:chgData name="Jamie L Bond" userId="a6e30f513dae4b66" providerId="LiveId" clId="{5CC29162-806F-4E99-BB6C-D825E9DCB597}" dt="2024-08-23T20:08:15.963" v="12690" actId="165"/>
          <ac:grpSpMkLst>
            <pc:docMk/>
            <pc:sldMk cId="3145427368" sldId="271"/>
            <ac:grpSpMk id="123" creationId="{54CD8679-088A-59DE-544C-6562571A75B8}"/>
          </ac:grpSpMkLst>
        </pc:grpChg>
        <pc:grpChg chg="add del mod">
          <ac:chgData name="Jamie L Bond" userId="a6e30f513dae4b66" providerId="LiveId" clId="{5CC29162-806F-4E99-BB6C-D825E9DCB597}" dt="2024-08-25T22:51:58.397" v="24374" actId="478"/>
          <ac:grpSpMkLst>
            <pc:docMk/>
            <pc:sldMk cId="3145427368" sldId="271"/>
            <ac:grpSpMk id="124" creationId="{A4947A89-1BD6-2BDF-9FFD-1759225E3751}"/>
          </ac:grpSpMkLst>
        </pc:grpChg>
        <pc:grpChg chg="add del mod">
          <ac:chgData name="Jamie L Bond" userId="a6e30f513dae4b66" providerId="LiveId" clId="{5CC29162-806F-4E99-BB6C-D825E9DCB597}" dt="2024-08-25T14:12:41.195" v="17923" actId="165"/>
          <ac:grpSpMkLst>
            <pc:docMk/>
            <pc:sldMk cId="3145427368" sldId="271"/>
            <ac:grpSpMk id="150" creationId="{22420781-6F3B-11D4-0A8B-3710DFEF7E06}"/>
          </ac:grpSpMkLst>
        </pc:grpChg>
        <pc:grpChg chg="add del mod">
          <ac:chgData name="Jamie L Bond" userId="a6e30f513dae4b66" providerId="LiveId" clId="{5CC29162-806F-4E99-BB6C-D825E9DCB597}" dt="2024-08-25T22:49:12.965" v="24344" actId="478"/>
          <ac:grpSpMkLst>
            <pc:docMk/>
            <pc:sldMk cId="3145427368" sldId="271"/>
            <ac:grpSpMk id="165" creationId="{33CF663D-2863-7193-0CCB-BBC8BB476478}"/>
          </ac:grpSpMkLst>
        </pc:grpChg>
        <pc:grpChg chg="del mod">
          <ac:chgData name="Jamie L Bond" userId="a6e30f513dae4b66" providerId="LiveId" clId="{5CC29162-806F-4E99-BB6C-D825E9DCB597}" dt="2024-08-25T13:45:38.310" v="17187" actId="165"/>
          <ac:grpSpMkLst>
            <pc:docMk/>
            <pc:sldMk cId="3145427368" sldId="271"/>
            <ac:grpSpMk id="168" creationId="{956D4744-3ABE-EEEE-2F74-49095A21B2A4}"/>
          </ac:grpSpMkLst>
        </pc:grpChg>
        <pc:grpChg chg="add del mod">
          <ac:chgData name="Jamie L Bond" userId="a6e30f513dae4b66" providerId="LiveId" clId="{5CC29162-806F-4E99-BB6C-D825E9DCB597}" dt="2024-08-23T00:58:11.045" v="9825" actId="478"/>
          <ac:grpSpMkLst>
            <pc:docMk/>
            <pc:sldMk cId="3145427368" sldId="271"/>
            <ac:grpSpMk id="169" creationId="{49AE0B0C-A7A1-6623-E254-AD604D017F53}"/>
          </ac:grpSpMkLst>
        </pc:grpChg>
        <pc:grpChg chg="add del mod ord">
          <ac:chgData name="Jamie L Bond" userId="a6e30f513dae4b66" providerId="LiveId" clId="{5CC29162-806F-4E99-BB6C-D825E9DCB597}" dt="2024-08-25T22:47:07.892" v="24322" actId="478"/>
          <ac:grpSpMkLst>
            <pc:docMk/>
            <pc:sldMk cId="3145427368" sldId="271"/>
            <ac:grpSpMk id="169" creationId="{84B38CA1-944C-7F12-C62B-2637CD2830A4}"/>
          </ac:grpSpMkLst>
        </pc:grpChg>
        <pc:grpChg chg="add del mod ord">
          <ac:chgData name="Jamie L Bond" userId="a6e30f513dae4b66" providerId="LiveId" clId="{5CC29162-806F-4E99-BB6C-D825E9DCB597}" dt="2024-08-25T22:47:07.892" v="24322" actId="478"/>
          <ac:grpSpMkLst>
            <pc:docMk/>
            <pc:sldMk cId="3145427368" sldId="271"/>
            <ac:grpSpMk id="173" creationId="{644E1C59-2130-6FB5-B445-3B4BD1155288}"/>
          </ac:grpSpMkLst>
        </pc:grpChg>
        <pc:grpChg chg="add del mod">
          <ac:chgData name="Jamie L Bond" userId="a6e30f513dae4b66" providerId="LiveId" clId="{5CC29162-806F-4E99-BB6C-D825E9DCB597}" dt="2024-08-25T15:14:41.410" v="18594" actId="165"/>
          <ac:grpSpMkLst>
            <pc:docMk/>
            <pc:sldMk cId="3145427368" sldId="271"/>
            <ac:grpSpMk id="174" creationId="{B590315F-FB20-2948-70D4-8526A3FA9636}"/>
          </ac:grpSpMkLst>
        </pc:grpChg>
        <pc:grpChg chg="add del mod">
          <ac:chgData name="Jamie L Bond" userId="a6e30f513dae4b66" providerId="LiveId" clId="{5CC29162-806F-4E99-BB6C-D825E9DCB597}" dt="2024-08-25T23:10:32.361" v="24602" actId="478"/>
          <ac:grpSpMkLst>
            <pc:docMk/>
            <pc:sldMk cId="3145427368" sldId="271"/>
            <ac:grpSpMk id="179" creationId="{69236C2F-2370-643F-2E97-F1B45060FFCD}"/>
          </ac:grpSpMkLst>
        </pc:grpChg>
        <pc:grpChg chg="add mod">
          <ac:chgData name="Jamie L Bond" userId="a6e30f513dae4b66" providerId="LiveId" clId="{5CC29162-806F-4E99-BB6C-D825E9DCB597}" dt="2024-08-25T20:10:01.407" v="23802" actId="164"/>
          <ac:grpSpMkLst>
            <pc:docMk/>
            <pc:sldMk cId="3145427368" sldId="271"/>
            <ac:grpSpMk id="189" creationId="{033CAD4F-9AA9-9CBF-F388-CD413D6D8BDD}"/>
          </ac:grpSpMkLst>
        </pc:grpChg>
        <pc:grpChg chg="add del mod">
          <ac:chgData name="Jamie L Bond" userId="a6e30f513dae4b66" providerId="LiveId" clId="{5CC29162-806F-4E99-BB6C-D825E9DCB597}" dt="2024-08-25T20:09:51.751" v="23801" actId="165"/>
          <ac:grpSpMkLst>
            <pc:docMk/>
            <pc:sldMk cId="3145427368" sldId="271"/>
            <ac:grpSpMk id="190" creationId="{3B0E4242-E088-82B2-C904-96D098A92472}"/>
          </ac:grpSpMkLst>
        </pc:grpChg>
        <pc:grpChg chg="add mod">
          <ac:chgData name="Jamie L Bond" userId="a6e30f513dae4b66" providerId="LiveId" clId="{5CC29162-806F-4E99-BB6C-D825E9DCB597}" dt="2024-08-25T18:32:10.778" v="21947" actId="1076"/>
          <ac:grpSpMkLst>
            <pc:docMk/>
            <pc:sldMk cId="3145427368" sldId="271"/>
            <ac:grpSpMk id="194" creationId="{98A20575-0975-2D13-A2A5-ACF82A342C11}"/>
          </ac:grpSpMkLst>
        </pc:grpChg>
        <pc:grpChg chg="add mod">
          <ac:chgData name="Jamie L Bond" userId="a6e30f513dae4b66" providerId="LiveId" clId="{5CC29162-806F-4E99-BB6C-D825E9DCB597}" dt="2024-08-25T18:32:10.778" v="21947" actId="1076"/>
          <ac:grpSpMkLst>
            <pc:docMk/>
            <pc:sldMk cId="3145427368" sldId="271"/>
            <ac:grpSpMk id="228" creationId="{ACFCB5B9-0DF7-BD34-1FFA-1E60308BF825}"/>
          </ac:grpSpMkLst>
        </pc:grpChg>
        <pc:grpChg chg="add mod">
          <ac:chgData name="Jamie L Bond" userId="a6e30f513dae4b66" providerId="LiveId" clId="{5CC29162-806F-4E99-BB6C-D825E9DCB597}" dt="2024-08-25T18:32:10.778" v="21947" actId="1076"/>
          <ac:grpSpMkLst>
            <pc:docMk/>
            <pc:sldMk cId="3145427368" sldId="271"/>
            <ac:grpSpMk id="230" creationId="{34B2283D-1A8A-5562-A273-970CEE8C5650}"/>
          </ac:grpSpMkLst>
        </pc:grpChg>
        <pc:grpChg chg="add del mod">
          <ac:chgData name="Jamie L Bond" userId="a6e30f513dae4b66" providerId="LiveId" clId="{5CC29162-806F-4E99-BB6C-D825E9DCB597}" dt="2024-08-25T16:03:41.100" v="19480" actId="164"/>
          <ac:grpSpMkLst>
            <pc:docMk/>
            <pc:sldMk cId="3145427368" sldId="271"/>
            <ac:grpSpMk id="272" creationId="{A92E63E0-BE9C-8450-6619-B760EC0F8C45}"/>
          </ac:grpSpMkLst>
        </pc:grpChg>
        <pc:grpChg chg="add mod">
          <ac:chgData name="Jamie L Bond" userId="a6e30f513dae4b66" providerId="LiveId" clId="{5CC29162-806F-4E99-BB6C-D825E9DCB597}" dt="2024-08-25T16:03:41.100" v="19480" actId="164"/>
          <ac:grpSpMkLst>
            <pc:docMk/>
            <pc:sldMk cId="3145427368" sldId="271"/>
            <ac:grpSpMk id="278" creationId="{4028AE49-6A87-4609-7709-5C2D2E97E436}"/>
          </ac:grpSpMkLst>
        </pc:grpChg>
        <pc:grpChg chg="add mod">
          <ac:chgData name="Jamie L Bond" userId="a6e30f513dae4b66" providerId="LiveId" clId="{5CC29162-806F-4E99-BB6C-D825E9DCB597}" dt="2024-08-25T16:03:41.100" v="19480" actId="164"/>
          <ac:grpSpMkLst>
            <pc:docMk/>
            <pc:sldMk cId="3145427368" sldId="271"/>
            <ac:grpSpMk id="279" creationId="{602A2DCF-C8F9-8985-BB4D-005CCD5BC9BB}"/>
          </ac:grpSpMkLst>
        </pc:grpChg>
        <pc:grpChg chg="add mod">
          <ac:chgData name="Jamie L Bond" userId="a6e30f513dae4b66" providerId="LiveId" clId="{5CC29162-806F-4E99-BB6C-D825E9DCB597}" dt="2024-08-25T16:03:41.100" v="19480" actId="164"/>
          <ac:grpSpMkLst>
            <pc:docMk/>
            <pc:sldMk cId="3145427368" sldId="271"/>
            <ac:grpSpMk id="283" creationId="{8CB14C61-50DD-16E6-A0D7-F2062EB9668D}"/>
          </ac:grpSpMkLst>
        </pc:grpChg>
        <pc:grpChg chg="add del mod">
          <ac:chgData name="Jamie L Bond" userId="a6e30f513dae4b66" providerId="LiveId" clId="{5CC29162-806F-4E99-BB6C-D825E9DCB597}" dt="2024-08-25T16:01:38.279" v="19430" actId="478"/>
          <ac:grpSpMkLst>
            <pc:docMk/>
            <pc:sldMk cId="3145427368" sldId="271"/>
            <ac:grpSpMk id="287" creationId="{6949DC2A-A697-632B-E45B-4429808922D9}"/>
          </ac:grpSpMkLst>
        </pc:grpChg>
        <pc:grpChg chg="add del mod">
          <ac:chgData name="Jamie L Bond" userId="a6e30f513dae4b66" providerId="LiveId" clId="{5CC29162-806F-4E99-BB6C-D825E9DCB597}" dt="2024-08-25T22:47:04.553" v="24321" actId="478"/>
          <ac:grpSpMkLst>
            <pc:docMk/>
            <pc:sldMk cId="3145427368" sldId="271"/>
            <ac:grpSpMk id="291" creationId="{936F291D-ABCD-2ACB-2EF7-5CBD0DB1C7FA}"/>
          </ac:grpSpMkLst>
        </pc:grpChg>
        <pc:grpChg chg="add del mod">
          <ac:chgData name="Jamie L Bond" userId="a6e30f513dae4b66" providerId="LiveId" clId="{5CC29162-806F-4E99-BB6C-D825E9DCB597}" dt="2024-08-25T16:28:31.270" v="19920" actId="165"/>
          <ac:grpSpMkLst>
            <pc:docMk/>
            <pc:sldMk cId="3145427368" sldId="271"/>
            <ac:grpSpMk id="311" creationId="{13EB5408-2331-0115-AD80-C1F0255DEADA}"/>
          </ac:grpSpMkLst>
        </pc:grpChg>
        <pc:grpChg chg="add del mod">
          <ac:chgData name="Jamie L Bond" userId="a6e30f513dae4b66" providerId="LiveId" clId="{5CC29162-806F-4E99-BB6C-D825E9DCB597}" dt="2024-08-25T22:46:58.976" v="24320" actId="478"/>
          <ac:grpSpMkLst>
            <pc:docMk/>
            <pc:sldMk cId="3145427368" sldId="271"/>
            <ac:grpSpMk id="312" creationId="{F9746684-A06D-06E2-E603-A9BE5BF1058C}"/>
          </ac:grpSpMkLst>
        </pc:grpChg>
        <pc:grpChg chg="add mod">
          <ac:chgData name="Jamie L Bond" userId="a6e30f513dae4b66" providerId="LiveId" clId="{5CC29162-806F-4E99-BB6C-D825E9DCB597}" dt="2024-08-25T23:05:57.448" v="24548" actId="1076"/>
          <ac:grpSpMkLst>
            <pc:docMk/>
            <pc:sldMk cId="3145427368" sldId="271"/>
            <ac:grpSpMk id="335" creationId="{165CCD94-0A19-E318-0E26-79EFFD684D67}"/>
          </ac:grpSpMkLst>
        </pc:grpChg>
        <pc:grpChg chg="add mod">
          <ac:chgData name="Jamie L Bond" userId="a6e30f513dae4b66" providerId="LiveId" clId="{5CC29162-806F-4E99-BB6C-D825E9DCB597}" dt="2024-08-25T23:06:09.188" v="24551" actId="1076"/>
          <ac:grpSpMkLst>
            <pc:docMk/>
            <pc:sldMk cId="3145427368" sldId="271"/>
            <ac:grpSpMk id="359" creationId="{F7D5ED67-B06A-A95D-E736-C26A68FDE6E6}"/>
          </ac:grpSpMkLst>
        </pc:grpChg>
        <pc:picChg chg="add del mod">
          <ac:chgData name="Jamie L Bond" userId="a6e30f513dae4b66" providerId="LiveId" clId="{5CC29162-806F-4E99-BB6C-D825E9DCB597}" dt="2024-08-23T01:52:03.259" v="11144" actId="478"/>
          <ac:picMkLst>
            <pc:docMk/>
            <pc:sldMk cId="3145427368" sldId="271"/>
            <ac:picMk id="84" creationId="{85318F9A-F431-D7E4-225C-32ED40D5B92D}"/>
          </ac:picMkLst>
        </pc:picChg>
        <pc:picChg chg="add mod ord topLvl">
          <ac:chgData name="Jamie L Bond" userId="a6e30f513dae4b66" providerId="LiveId" clId="{5CC29162-806F-4E99-BB6C-D825E9DCB597}" dt="2024-08-25T18:35:45.662" v="21992" actId="165"/>
          <ac:picMkLst>
            <pc:docMk/>
            <pc:sldMk cId="3145427368" sldId="271"/>
            <ac:picMk id="92" creationId="{C0923BDF-19EF-99E0-54F4-232B93CAC222}"/>
          </ac:picMkLst>
        </pc:picChg>
        <pc:picChg chg="add del mod topLvl">
          <ac:chgData name="Jamie L Bond" userId="a6e30f513dae4b66" providerId="LiveId" clId="{5CC29162-806F-4E99-BB6C-D825E9DCB597}" dt="2024-08-25T22:51:58.397" v="24374" actId="478"/>
          <ac:picMkLst>
            <pc:docMk/>
            <pc:sldMk cId="3145427368" sldId="271"/>
            <ac:picMk id="93" creationId="{13550572-42C8-ED11-04E7-A9EAF48D7CFC}"/>
          </ac:picMkLst>
        </pc:picChg>
        <pc:picChg chg="add del mod ord">
          <ac:chgData name="Jamie L Bond" userId="a6e30f513dae4b66" providerId="LiveId" clId="{5CC29162-806F-4E99-BB6C-D825E9DCB597}" dt="2024-08-25T22:56:02.398" v="24390" actId="478"/>
          <ac:picMkLst>
            <pc:docMk/>
            <pc:sldMk cId="3145427368" sldId="271"/>
            <ac:picMk id="171" creationId="{907A6D4B-52F1-825F-D88D-CBCE9083DF86}"/>
          </ac:picMkLst>
        </pc:picChg>
        <pc:picChg chg="add mod">
          <ac:chgData name="Jamie L Bond" userId="a6e30f513dae4b66" providerId="LiveId" clId="{5CC29162-806F-4E99-BB6C-D825E9DCB597}" dt="2024-08-25T23:04:08.842" v="24528" actId="164"/>
          <ac:picMkLst>
            <pc:docMk/>
            <pc:sldMk cId="3145427368" sldId="271"/>
            <ac:picMk id="341" creationId="{2AE7529E-8A4A-FD0E-0333-2BBD595FA1FE}"/>
          </ac:picMkLst>
        </pc:picChg>
        <pc:picChg chg="add del mod">
          <ac:chgData name="Jamie L Bond" userId="a6e30f513dae4b66" providerId="LiveId" clId="{5CC29162-806F-4E99-BB6C-D825E9DCB597}" dt="2024-08-25T22:58:58.914" v="24429" actId="478"/>
          <ac:picMkLst>
            <pc:docMk/>
            <pc:sldMk cId="3145427368" sldId="271"/>
            <ac:picMk id="343" creationId="{BB2A6B45-5396-2144-981C-905EEF7AD265}"/>
          </ac:picMkLst>
        </pc:picChg>
        <pc:picChg chg="add mod">
          <ac:chgData name="Jamie L Bond" userId="a6e30f513dae4b66" providerId="LiveId" clId="{5CC29162-806F-4E99-BB6C-D825E9DCB597}" dt="2024-08-25T23:10:01.007" v="24598" actId="1076"/>
          <ac:picMkLst>
            <pc:docMk/>
            <pc:sldMk cId="3145427368" sldId="271"/>
            <ac:picMk id="345" creationId="{B41638F8-8FB2-F5A5-DF31-778DA37B0DE0}"/>
          </ac:picMkLst>
        </pc:picChg>
        <pc:picChg chg="add mod">
          <ac:chgData name="Jamie L Bond" userId="a6e30f513dae4b66" providerId="LiveId" clId="{5CC29162-806F-4E99-BB6C-D825E9DCB597}" dt="2024-08-25T23:04:08.842" v="24528" actId="164"/>
          <ac:picMkLst>
            <pc:docMk/>
            <pc:sldMk cId="3145427368" sldId="271"/>
            <ac:picMk id="347" creationId="{3A9A4732-6AC0-3AD4-E433-87F0EC2D1DAA}"/>
          </ac:picMkLst>
        </pc:picChg>
        <pc:picChg chg="add mod">
          <ac:chgData name="Jamie L Bond" userId="a6e30f513dae4b66" providerId="LiveId" clId="{5CC29162-806F-4E99-BB6C-D825E9DCB597}" dt="2024-08-25T23:04:08.842" v="24528" actId="164"/>
          <ac:picMkLst>
            <pc:docMk/>
            <pc:sldMk cId="3145427368" sldId="271"/>
            <ac:picMk id="348" creationId="{C51B30C6-1A15-BC95-72D9-7484D68BAAAA}"/>
          </ac:picMkLst>
        </pc:picChg>
        <pc:picChg chg="add del mod">
          <ac:chgData name="Jamie L Bond" userId="a6e30f513dae4b66" providerId="LiveId" clId="{5CC29162-806F-4E99-BB6C-D825E9DCB597}" dt="2024-08-25T23:07:52.409" v="24575" actId="478"/>
          <ac:picMkLst>
            <pc:docMk/>
            <pc:sldMk cId="3145427368" sldId="271"/>
            <ac:picMk id="368" creationId="{C700126C-C872-34DC-ADDB-CB50A9313C16}"/>
          </ac:picMkLst>
        </pc:picChg>
        <pc:picChg chg="add del mod">
          <ac:chgData name="Jamie L Bond" userId="a6e30f513dae4b66" providerId="LiveId" clId="{5CC29162-806F-4E99-BB6C-D825E9DCB597}" dt="2024-08-25T23:09:52.760" v="24596" actId="478"/>
          <ac:picMkLst>
            <pc:docMk/>
            <pc:sldMk cId="3145427368" sldId="271"/>
            <ac:picMk id="370" creationId="{0456DE8A-E520-40BD-EA77-D4895CFD7246}"/>
          </ac:picMkLst>
        </pc:picChg>
        <pc:picChg chg="add del mod">
          <ac:chgData name="Jamie L Bond" userId="a6e30f513dae4b66" providerId="LiveId" clId="{5CC29162-806F-4E99-BB6C-D825E9DCB597}" dt="2024-08-25T23:09:54.990" v="24597" actId="478"/>
          <ac:picMkLst>
            <pc:docMk/>
            <pc:sldMk cId="3145427368" sldId="271"/>
            <ac:picMk id="372" creationId="{BBAEAEB7-F7B7-C87D-0D80-0F4D839D21BC}"/>
          </ac:picMkLst>
        </pc:picChg>
        <pc:cxnChg chg="add del mod ord topLvl">
          <ac:chgData name="Jamie L Bond" userId="a6e30f513dae4b66" providerId="LiveId" clId="{5CC29162-806F-4E99-BB6C-D825E9DCB597}" dt="2024-08-25T22:48:58.237" v="24339" actId="478"/>
          <ac:cxnSpMkLst>
            <pc:docMk/>
            <pc:sldMk cId="3145427368" sldId="271"/>
            <ac:cxnSpMk id="10" creationId="{510831D2-4E66-6185-3338-1FF620ECD205}"/>
          </ac:cxnSpMkLst>
        </pc:cxnChg>
        <pc:cxnChg chg="del mod ord topLvl">
          <ac:chgData name="Jamie L Bond" userId="a6e30f513dae4b66" providerId="LiveId" clId="{5CC29162-806F-4E99-BB6C-D825E9DCB597}" dt="2024-08-25T22:48:55.944" v="24338" actId="478"/>
          <ac:cxnSpMkLst>
            <pc:docMk/>
            <pc:sldMk cId="3145427368" sldId="271"/>
            <ac:cxnSpMk id="16" creationId="{7011E686-3869-C56D-2149-179B46F2D98A}"/>
          </ac:cxnSpMkLst>
        </pc:cxnChg>
        <pc:cxnChg chg="mod topLvl">
          <ac:chgData name="Jamie L Bond" userId="a6e30f513dae4b66" providerId="LiveId" clId="{5CC29162-806F-4E99-BB6C-D825E9DCB597}" dt="2024-08-25T13:46:14.608" v="17193" actId="553"/>
          <ac:cxnSpMkLst>
            <pc:docMk/>
            <pc:sldMk cId="3145427368" sldId="271"/>
            <ac:cxnSpMk id="20" creationId="{AFCD9846-8F3C-9E04-444C-0CED8451BA73}"/>
          </ac:cxnSpMkLst>
        </pc:cxnChg>
        <pc:cxnChg chg="mod topLvl">
          <ac:chgData name="Jamie L Bond" userId="a6e30f513dae4b66" providerId="LiveId" clId="{5CC29162-806F-4E99-BB6C-D825E9DCB597}" dt="2024-08-25T13:46:14.608" v="17193" actId="553"/>
          <ac:cxnSpMkLst>
            <pc:docMk/>
            <pc:sldMk cId="3145427368" sldId="271"/>
            <ac:cxnSpMk id="23" creationId="{1A7D913F-0EA5-9C4F-5400-BE67FAAC781F}"/>
          </ac:cxnSpMkLst>
        </pc:cxnChg>
        <pc:cxnChg chg="del mod">
          <ac:chgData name="Jamie L Bond" userId="a6e30f513dae4b66" providerId="LiveId" clId="{5CC29162-806F-4E99-BB6C-D825E9DCB597}" dt="2024-08-23T19:57:03.171" v="12411" actId="478"/>
          <ac:cxnSpMkLst>
            <pc:docMk/>
            <pc:sldMk cId="3145427368" sldId="271"/>
            <ac:cxnSpMk id="26" creationId="{3CD29471-B222-FE7A-5281-8BF0035BE406}"/>
          </ac:cxnSpMkLst>
        </pc:cxnChg>
        <pc:cxnChg chg="add mod ord topLvl">
          <ac:chgData name="Jamie L Bond" userId="a6e30f513dae4b66" providerId="LiveId" clId="{5CC29162-806F-4E99-BB6C-D825E9DCB597}" dt="2024-08-25T23:06:22.989" v="24556" actId="14100"/>
          <ac:cxnSpMkLst>
            <pc:docMk/>
            <pc:sldMk cId="3145427368" sldId="271"/>
            <ac:cxnSpMk id="28" creationId="{DF6C2346-D531-1891-8A87-E47CE00A1C05}"/>
          </ac:cxnSpMkLst>
        </pc:cxnChg>
        <pc:cxnChg chg="add del mod">
          <ac:chgData name="Jamie L Bond" userId="a6e30f513dae4b66" providerId="LiveId" clId="{5CC29162-806F-4E99-BB6C-D825E9DCB597}" dt="2024-08-23T01:17:23.645" v="10389" actId="478"/>
          <ac:cxnSpMkLst>
            <pc:docMk/>
            <pc:sldMk cId="3145427368" sldId="271"/>
            <ac:cxnSpMk id="30" creationId="{58F25F8E-9551-3B74-F844-30B3BCA9AE24}"/>
          </ac:cxnSpMkLst>
        </pc:cxnChg>
        <pc:cxnChg chg="add del mod">
          <ac:chgData name="Jamie L Bond" userId="a6e30f513dae4b66" providerId="LiveId" clId="{5CC29162-806F-4E99-BB6C-D825E9DCB597}" dt="2024-08-23T01:17:23.645" v="10389" actId="478"/>
          <ac:cxnSpMkLst>
            <pc:docMk/>
            <pc:sldMk cId="3145427368" sldId="271"/>
            <ac:cxnSpMk id="38" creationId="{85AA16D1-A37C-6722-7EF1-C25B5640A6DD}"/>
          </ac:cxnSpMkLst>
        </pc:cxnChg>
        <pc:cxnChg chg="add del mod">
          <ac:chgData name="Jamie L Bond" userId="a6e30f513dae4b66" providerId="LiveId" clId="{5CC29162-806F-4E99-BB6C-D825E9DCB597}" dt="2024-08-21T16:28:41.154" v="7096" actId="478"/>
          <ac:cxnSpMkLst>
            <pc:docMk/>
            <pc:sldMk cId="3145427368" sldId="271"/>
            <ac:cxnSpMk id="40" creationId="{A4037835-E984-0E83-3F5C-4BF6D7C4CADB}"/>
          </ac:cxnSpMkLst>
        </pc:cxnChg>
        <pc:cxnChg chg="add del mod">
          <ac:chgData name="Jamie L Bond" userId="a6e30f513dae4b66" providerId="LiveId" clId="{5CC29162-806F-4E99-BB6C-D825E9DCB597}" dt="2024-08-21T16:31:00.329" v="7241" actId="478"/>
          <ac:cxnSpMkLst>
            <pc:docMk/>
            <pc:sldMk cId="3145427368" sldId="271"/>
            <ac:cxnSpMk id="44" creationId="{D5FDD827-3470-1C92-AB63-E28AE5BC13E8}"/>
          </ac:cxnSpMkLst>
        </pc:cxnChg>
        <pc:cxnChg chg="add del mod">
          <ac:chgData name="Jamie L Bond" userId="a6e30f513dae4b66" providerId="LiveId" clId="{5CC29162-806F-4E99-BB6C-D825E9DCB597}" dt="2024-08-23T01:28:16.706" v="10563" actId="478"/>
          <ac:cxnSpMkLst>
            <pc:docMk/>
            <pc:sldMk cId="3145427368" sldId="271"/>
            <ac:cxnSpMk id="50" creationId="{E6B919EA-3319-9640-E0BB-14BF6F40BD43}"/>
          </ac:cxnSpMkLst>
        </pc:cxnChg>
        <pc:cxnChg chg="add del mod">
          <ac:chgData name="Jamie L Bond" userId="a6e30f513dae4b66" providerId="LiveId" clId="{5CC29162-806F-4E99-BB6C-D825E9DCB597}" dt="2024-08-21T16:31:02.627" v="7242" actId="478"/>
          <ac:cxnSpMkLst>
            <pc:docMk/>
            <pc:sldMk cId="3145427368" sldId="271"/>
            <ac:cxnSpMk id="54" creationId="{FFF88A26-6989-A4EC-98AD-08AA878DF0AF}"/>
          </ac:cxnSpMkLst>
        </pc:cxnChg>
        <pc:cxnChg chg="add del mod">
          <ac:chgData name="Jamie L Bond" userId="a6e30f513dae4b66" providerId="LiveId" clId="{5CC29162-806F-4E99-BB6C-D825E9DCB597}" dt="2024-08-21T16:46:00.467" v="7661" actId="478"/>
          <ac:cxnSpMkLst>
            <pc:docMk/>
            <pc:sldMk cId="3145427368" sldId="271"/>
            <ac:cxnSpMk id="65" creationId="{884CCB98-D8A0-4C43-1A12-241FC4D6A4B7}"/>
          </ac:cxnSpMkLst>
        </pc:cxnChg>
        <pc:cxnChg chg="add del mod topLvl">
          <ac:chgData name="Jamie L Bond" userId="a6e30f513dae4b66" providerId="LiveId" clId="{5CC29162-806F-4E99-BB6C-D825E9DCB597}" dt="2024-08-25T22:49:31.505" v="24351" actId="478"/>
          <ac:cxnSpMkLst>
            <pc:docMk/>
            <pc:sldMk cId="3145427368" sldId="271"/>
            <ac:cxnSpMk id="68" creationId="{E8EFAF21-AE1F-E353-44FC-A0D948AEC6C0}"/>
          </ac:cxnSpMkLst>
        </pc:cxnChg>
        <pc:cxnChg chg="add del mod ord topLvl">
          <ac:chgData name="Jamie L Bond" userId="a6e30f513dae4b66" providerId="LiveId" clId="{5CC29162-806F-4E99-BB6C-D825E9DCB597}" dt="2024-08-25T23:03:29.640" v="24519" actId="478"/>
          <ac:cxnSpMkLst>
            <pc:docMk/>
            <pc:sldMk cId="3145427368" sldId="271"/>
            <ac:cxnSpMk id="72" creationId="{E2F07576-8C56-551A-9FFF-3660C73FD795}"/>
          </ac:cxnSpMkLst>
        </pc:cxnChg>
        <pc:cxnChg chg="add del mod topLvl">
          <ac:chgData name="Jamie L Bond" userId="a6e30f513dae4b66" providerId="LiveId" clId="{5CC29162-806F-4E99-BB6C-D825E9DCB597}" dt="2024-08-25T22:49:24.113" v="24348" actId="478"/>
          <ac:cxnSpMkLst>
            <pc:docMk/>
            <pc:sldMk cId="3145427368" sldId="271"/>
            <ac:cxnSpMk id="74" creationId="{FD1DC234-AE62-C34F-9F54-5B3FE7C3501B}"/>
          </ac:cxnSpMkLst>
        </pc:cxnChg>
        <pc:cxnChg chg="add del mod topLvl">
          <ac:chgData name="Jamie L Bond" userId="a6e30f513dae4b66" providerId="LiveId" clId="{5CC29162-806F-4E99-BB6C-D825E9DCB597}" dt="2024-08-25T15:29:47.102" v="18888" actId="478"/>
          <ac:cxnSpMkLst>
            <pc:docMk/>
            <pc:sldMk cId="3145427368" sldId="271"/>
            <ac:cxnSpMk id="107" creationId="{0440A13A-260F-5D6C-5CC3-E1455C7E8E13}"/>
          </ac:cxnSpMkLst>
        </pc:cxnChg>
        <pc:cxnChg chg="add del mod">
          <ac:chgData name="Jamie L Bond" userId="a6e30f513dae4b66" providerId="LiveId" clId="{5CC29162-806F-4E99-BB6C-D825E9DCB597}" dt="2024-08-25T23:03:19.946" v="24516" actId="1582"/>
          <ac:cxnSpMkLst>
            <pc:docMk/>
            <pc:sldMk cId="3145427368" sldId="271"/>
            <ac:cxnSpMk id="108" creationId="{0985D018-91E7-D43F-7864-F917DB5BD6A6}"/>
          </ac:cxnSpMkLst>
        </pc:cxnChg>
        <pc:cxnChg chg="add del mod">
          <ac:chgData name="Jamie L Bond" userId="a6e30f513dae4b66" providerId="LiveId" clId="{5CC29162-806F-4E99-BB6C-D825E9DCB597}" dt="2024-08-25T16:24:29.801" v="19848" actId="21"/>
          <ac:cxnSpMkLst>
            <pc:docMk/>
            <pc:sldMk cId="3145427368" sldId="271"/>
            <ac:cxnSpMk id="130" creationId="{E3764218-C844-FC7E-4031-09C96F8DC5BA}"/>
          </ac:cxnSpMkLst>
        </pc:cxnChg>
        <pc:cxnChg chg="del mod">
          <ac:chgData name="Jamie L Bond" userId="a6e30f513dae4b66" providerId="LiveId" clId="{5CC29162-806F-4E99-BB6C-D825E9DCB597}" dt="2024-08-23T01:24:54.045" v="10521" actId="478"/>
          <ac:cxnSpMkLst>
            <pc:docMk/>
            <pc:sldMk cId="3145427368" sldId="271"/>
            <ac:cxnSpMk id="142" creationId="{82050F08-6BDE-2F27-0956-66CAED9DA644}"/>
          </ac:cxnSpMkLst>
        </pc:cxnChg>
        <pc:cxnChg chg="del mod">
          <ac:chgData name="Jamie L Bond" userId="a6e30f513dae4b66" providerId="LiveId" clId="{5CC29162-806F-4E99-BB6C-D825E9DCB597}" dt="2024-08-25T14:04:25.141" v="17601" actId="478"/>
          <ac:cxnSpMkLst>
            <pc:docMk/>
            <pc:sldMk cId="3145427368" sldId="271"/>
            <ac:cxnSpMk id="151" creationId="{8341D80C-F20B-B3AE-CACA-C3655867944C}"/>
          </ac:cxnSpMkLst>
        </pc:cxnChg>
        <pc:cxnChg chg="del mod topLvl">
          <ac:chgData name="Jamie L Bond" userId="a6e30f513dae4b66" providerId="LiveId" clId="{5CC29162-806F-4E99-BB6C-D825E9DCB597}" dt="2024-08-25T22:49:09.681" v="24343" actId="478"/>
          <ac:cxnSpMkLst>
            <pc:docMk/>
            <pc:sldMk cId="3145427368" sldId="271"/>
            <ac:cxnSpMk id="152" creationId="{CB849C42-C42E-F5E9-3A2E-E7D4F196ED99}"/>
          </ac:cxnSpMkLst>
        </pc:cxnChg>
        <pc:cxnChg chg="mod topLvl">
          <ac:chgData name="Jamie L Bond" userId="a6e30f513dae4b66" providerId="LiveId" clId="{5CC29162-806F-4E99-BB6C-D825E9DCB597}" dt="2024-08-25T23:06:49.367" v="24563" actId="1076"/>
          <ac:cxnSpMkLst>
            <pc:docMk/>
            <pc:sldMk cId="3145427368" sldId="271"/>
            <ac:cxnSpMk id="153" creationId="{0A895C86-00C6-4DFA-CFE1-BC4BE23EA552}"/>
          </ac:cxnSpMkLst>
        </pc:cxnChg>
        <pc:cxnChg chg="mod">
          <ac:chgData name="Jamie L Bond" userId="a6e30f513dae4b66" providerId="LiveId" clId="{5CC29162-806F-4E99-BB6C-D825E9DCB597}" dt="2024-08-23T00:58:11.045" v="9825" actId="478"/>
          <ac:cxnSpMkLst>
            <pc:docMk/>
            <pc:sldMk cId="3145427368" sldId="271"/>
            <ac:cxnSpMk id="174" creationId="{C2E8388A-B39F-07DB-0361-755E1EB686A9}"/>
          </ac:cxnSpMkLst>
        </pc:cxnChg>
        <pc:cxnChg chg="add del mod">
          <ac:chgData name="Jamie L Bond" userId="a6e30f513dae4b66" providerId="LiveId" clId="{5CC29162-806F-4E99-BB6C-D825E9DCB597}" dt="2024-08-25T22:48:51.511" v="24337" actId="478"/>
          <ac:cxnSpMkLst>
            <pc:docMk/>
            <pc:sldMk cId="3145427368" sldId="271"/>
            <ac:cxnSpMk id="222" creationId="{1DC663F9-3B6F-F134-6865-7C5F34347FC0}"/>
          </ac:cxnSpMkLst>
        </pc:cxnChg>
        <pc:cxnChg chg="add mod">
          <ac:chgData name="Jamie L Bond" userId="a6e30f513dae4b66" providerId="LiveId" clId="{5CC29162-806F-4E99-BB6C-D825E9DCB597}" dt="2024-08-25T23:10:19.503" v="24601" actId="14100"/>
          <ac:cxnSpMkLst>
            <pc:docMk/>
            <pc:sldMk cId="3145427368" sldId="271"/>
            <ac:cxnSpMk id="251" creationId="{4B0A1BF9-92BE-ECE9-D7BD-D8B31399C9EC}"/>
          </ac:cxnSpMkLst>
        </pc:cxnChg>
        <pc:cxnChg chg="add del mod">
          <ac:chgData name="Jamie L Bond" userId="a6e30f513dae4b66" providerId="LiveId" clId="{5CC29162-806F-4E99-BB6C-D825E9DCB597}" dt="2024-08-25T15:48:00.376" v="19113" actId="478"/>
          <ac:cxnSpMkLst>
            <pc:docMk/>
            <pc:sldMk cId="3145427368" sldId="271"/>
            <ac:cxnSpMk id="260" creationId="{B73ECFA1-A2C6-188D-AD55-0974F45AFE49}"/>
          </ac:cxnSpMkLst>
        </pc:cxnChg>
        <pc:cxnChg chg="add del mod">
          <ac:chgData name="Jamie L Bond" userId="a6e30f513dae4b66" providerId="LiveId" clId="{5CC29162-806F-4E99-BB6C-D825E9DCB597}" dt="2024-08-25T22:46:58.976" v="24320" actId="478"/>
          <ac:cxnSpMkLst>
            <pc:docMk/>
            <pc:sldMk cId="3145427368" sldId="271"/>
            <ac:cxnSpMk id="301" creationId="{E3764218-C844-FC7E-4031-09C96F8DC5BA}"/>
          </ac:cxnSpMkLst>
        </pc:cxnChg>
        <pc:cxnChg chg="add del mod">
          <ac:chgData name="Jamie L Bond" userId="a6e30f513dae4b66" providerId="LiveId" clId="{5CC29162-806F-4E99-BB6C-D825E9DCB597}" dt="2024-08-25T22:46:58.976" v="24320" actId="478"/>
          <ac:cxnSpMkLst>
            <pc:docMk/>
            <pc:sldMk cId="3145427368" sldId="271"/>
            <ac:cxnSpMk id="309" creationId="{1E03C7A8-666D-DCD8-6F55-6D44E5E9A078}"/>
          </ac:cxnSpMkLst>
        </pc:cxnChg>
        <pc:cxnChg chg="add mod">
          <ac:chgData name="Jamie L Bond" userId="a6e30f513dae4b66" providerId="LiveId" clId="{5CC29162-806F-4E99-BB6C-D825E9DCB597}" dt="2024-08-25T23:06:52.120" v="24564" actId="1076"/>
          <ac:cxnSpMkLst>
            <pc:docMk/>
            <pc:sldMk cId="3145427368" sldId="271"/>
            <ac:cxnSpMk id="357" creationId="{3C2B51E3-A842-2FBA-CA47-76C0F821B5F6}"/>
          </ac:cxnSpMkLst>
        </pc:cxnChg>
      </pc:sldChg>
      <pc:sldChg chg="addSp modSp add mod ord modShow">
        <pc:chgData name="Jamie L Bond" userId="a6e30f513dae4b66" providerId="LiveId" clId="{5CC29162-806F-4E99-BB6C-D825E9DCB597}" dt="2024-08-26T20:51:04.388" v="32459"/>
        <pc:sldMkLst>
          <pc:docMk/>
          <pc:sldMk cId="2456208642" sldId="272"/>
        </pc:sldMkLst>
        <pc:spChg chg="add mod">
          <ac:chgData name="Jamie L Bond" userId="a6e30f513dae4b66" providerId="LiveId" clId="{5CC29162-806F-4E99-BB6C-D825E9DCB597}" dt="2024-08-26T20:51:04.388" v="32459"/>
          <ac:spMkLst>
            <pc:docMk/>
            <pc:sldMk cId="2456208642" sldId="272"/>
            <ac:spMk id="7" creationId="{3D3D802C-04BD-A320-152B-BCDA4217D241}"/>
          </ac:spMkLst>
        </pc:spChg>
      </pc:sldChg>
      <pc:sldChg chg="del">
        <pc:chgData name="Jamie L Bond" userId="a6e30f513dae4b66" providerId="LiveId" clId="{5CC29162-806F-4E99-BB6C-D825E9DCB597}" dt="2024-08-20T14:17:10.155" v="309" actId="47"/>
        <pc:sldMkLst>
          <pc:docMk/>
          <pc:sldMk cId="68736589" sldId="273"/>
        </pc:sldMkLst>
      </pc:sldChg>
      <pc:sldChg chg="addSp delSp modSp new mod">
        <pc:chgData name="Jamie L Bond" userId="a6e30f513dae4b66" providerId="LiveId" clId="{5CC29162-806F-4E99-BB6C-D825E9DCB597}" dt="2024-08-26T20:51:02.647" v="32458"/>
        <pc:sldMkLst>
          <pc:docMk/>
          <pc:sldMk cId="3622763883" sldId="273"/>
        </pc:sldMkLst>
        <pc:spChg chg="mod">
          <ac:chgData name="Jamie L Bond" userId="a6e30f513dae4b66" providerId="LiveId" clId="{5CC29162-806F-4E99-BB6C-D825E9DCB597}" dt="2024-08-23T20:42:36.609" v="13080" actId="27636"/>
          <ac:spMkLst>
            <pc:docMk/>
            <pc:sldMk cId="3622763883" sldId="273"/>
            <ac:spMk id="2" creationId="{07F7D14E-D499-1151-FC44-D048E630F5BE}"/>
          </ac:spMkLst>
        </pc:spChg>
        <pc:spChg chg="add mod">
          <ac:chgData name="Jamie L Bond" userId="a6e30f513dae4b66" providerId="LiveId" clId="{5CC29162-806F-4E99-BB6C-D825E9DCB597}" dt="2024-08-26T20:51:02.647" v="32458"/>
          <ac:spMkLst>
            <pc:docMk/>
            <pc:sldMk cId="3622763883" sldId="273"/>
            <ac:spMk id="6" creationId="{19279D00-C8A7-B0A6-4342-C0048F63E8F7}"/>
          </ac:spMkLst>
        </pc:spChg>
        <pc:spChg chg="add mod">
          <ac:chgData name="Jamie L Bond" userId="a6e30f513dae4b66" providerId="LiveId" clId="{5CC29162-806F-4E99-BB6C-D825E9DCB597}" dt="2024-08-25T23:53:37.758" v="25823" actId="1076"/>
          <ac:spMkLst>
            <pc:docMk/>
            <pc:sldMk cId="3622763883" sldId="273"/>
            <ac:spMk id="7" creationId="{276BC48A-1BB7-D782-87ED-C4F3E046E734}"/>
          </ac:spMkLst>
        </pc:spChg>
        <pc:spChg chg="add del mod">
          <ac:chgData name="Jamie L Bond" userId="a6e30f513dae4b66" providerId="LiveId" clId="{5CC29162-806F-4E99-BB6C-D825E9DCB597}" dt="2024-08-23T20:42:15.754" v="13077" actId="478"/>
          <ac:spMkLst>
            <pc:docMk/>
            <pc:sldMk cId="3622763883" sldId="273"/>
            <ac:spMk id="9" creationId="{38925BA5-D598-142F-EAAD-61148064BD38}"/>
          </ac:spMkLst>
        </pc:spChg>
        <pc:spChg chg="add">
          <ac:chgData name="Jamie L Bond" userId="a6e30f513dae4b66" providerId="LiveId" clId="{5CC29162-806F-4E99-BB6C-D825E9DCB597}" dt="2024-08-23T20:42:09.449" v="13076" actId="22"/>
          <ac:spMkLst>
            <pc:docMk/>
            <pc:sldMk cId="3622763883" sldId="273"/>
            <ac:spMk id="13" creationId="{0CDC4B77-5FD6-AAF6-D32C-3BCCD6DB205D}"/>
          </ac:spMkLst>
        </pc:spChg>
        <pc:picChg chg="add del">
          <ac:chgData name="Jamie L Bond" userId="a6e30f513dae4b66" providerId="LiveId" clId="{5CC29162-806F-4E99-BB6C-D825E9DCB597}" dt="2024-08-23T20:42:03.241" v="13074" actId="478"/>
          <ac:picMkLst>
            <pc:docMk/>
            <pc:sldMk cId="3622763883" sldId="273"/>
            <ac:picMk id="7" creationId="{218BEEF9-D1A8-32AE-2FD0-25A245D74034}"/>
          </ac:picMkLst>
        </pc:picChg>
        <pc:picChg chg="add mod">
          <ac:chgData name="Jamie L Bond" userId="a6e30f513dae4b66" providerId="LiveId" clId="{5CC29162-806F-4E99-BB6C-D825E9DCB597}" dt="2024-08-25T23:53:33.095" v="25821" actId="1076"/>
          <ac:picMkLst>
            <pc:docMk/>
            <pc:sldMk cId="3622763883" sldId="273"/>
            <ac:picMk id="11" creationId="{EE7996C6-C052-C453-3E4A-28EEA0011544}"/>
          </ac:picMkLst>
        </pc:picChg>
      </pc:sldChg>
      <pc:sldChg chg="delSp modSp add mod ord">
        <pc:chgData name="Jamie L Bond" userId="a6e30f513dae4b66" providerId="LiveId" clId="{5CC29162-806F-4E99-BB6C-D825E9DCB597}" dt="2024-08-24T16:51:15.917" v="16818" actId="1076"/>
        <pc:sldMkLst>
          <pc:docMk/>
          <pc:sldMk cId="3422804176" sldId="274"/>
        </pc:sldMkLst>
        <pc:spChg chg="mod">
          <ac:chgData name="Jamie L Bond" userId="a6e30f513dae4b66" providerId="LiveId" clId="{5CC29162-806F-4E99-BB6C-D825E9DCB597}" dt="2024-08-24T16:51:15.917" v="16818" actId="1076"/>
          <ac:spMkLst>
            <pc:docMk/>
            <pc:sldMk cId="3422804176" sldId="274"/>
            <ac:spMk id="2" creationId="{E329A12A-DB02-A0EC-77F5-1D73C6323F26}"/>
          </ac:spMkLst>
        </pc:spChg>
        <pc:spChg chg="del mod">
          <ac:chgData name="Jamie L Bond" userId="a6e30f513dae4b66" providerId="LiveId" clId="{5CC29162-806F-4E99-BB6C-D825E9DCB597}" dt="2024-08-24T16:48:49.201" v="16701" actId="478"/>
          <ac:spMkLst>
            <pc:docMk/>
            <pc:sldMk cId="3422804176" sldId="274"/>
            <ac:spMk id="3" creationId="{97B40291-2497-9A25-4376-D070518C8F4B}"/>
          </ac:spMkLst>
        </pc:spChg>
        <pc:spChg chg="mod">
          <ac:chgData name="Jamie L Bond" userId="a6e30f513dae4b66" providerId="LiveId" clId="{5CC29162-806F-4E99-BB6C-D825E9DCB597}" dt="2024-08-24T16:50:24.765" v="16767" actId="1076"/>
          <ac:spMkLst>
            <pc:docMk/>
            <pc:sldMk cId="3422804176" sldId="274"/>
            <ac:spMk id="6" creationId="{4D954648-0CAF-A9DC-5830-CA2461A7A48A}"/>
          </ac:spMkLst>
        </pc:spChg>
        <pc:spChg chg="del">
          <ac:chgData name="Jamie L Bond" userId="a6e30f513dae4b66" providerId="LiveId" clId="{5CC29162-806F-4E99-BB6C-D825E9DCB597}" dt="2024-08-24T16:51:03.991" v="16816" actId="478"/>
          <ac:spMkLst>
            <pc:docMk/>
            <pc:sldMk cId="3422804176" sldId="274"/>
            <ac:spMk id="20" creationId="{1E2DA2EE-7F87-286B-81D9-4113D913B7E6}"/>
          </ac:spMkLst>
        </pc:spChg>
        <pc:spChg chg="mod">
          <ac:chgData name="Jamie L Bond" userId="a6e30f513dae4b66" providerId="LiveId" clId="{5CC29162-806F-4E99-BB6C-D825E9DCB597}" dt="2024-08-24T16:50:24.226" v="16765" actId="14100"/>
          <ac:spMkLst>
            <pc:docMk/>
            <pc:sldMk cId="3422804176" sldId="274"/>
            <ac:spMk id="31" creationId="{8515D058-4DBF-1507-B168-43E0197ACFC4}"/>
          </ac:spMkLst>
        </pc:spChg>
        <pc:grpChg chg="mod">
          <ac:chgData name="Jamie L Bond" userId="a6e30f513dae4b66" providerId="LiveId" clId="{5CC29162-806F-4E99-BB6C-D825E9DCB597}" dt="2024-08-24T16:50:24.765" v="16767" actId="1076"/>
          <ac:grpSpMkLst>
            <pc:docMk/>
            <pc:sldMk cId="3422804176" sldId="274"/>
            <ac:grpSpMk id="17" creationId="{96231A26-1323-48E4-A786-1F90CF6A4510}"/>
          </ac:grpSpMkLst>
        </pc:grpChg>
        <pc:picChg chg="mod">
          <ac:chgData name="Jamie L Bond" userId="a6e30f513dae4b66" providerId="LiveId" clId="{5CC29162-806F-4E99-BB6C-D825E9DCB597}" dt="2024-08-24T16:50:57.123" v="16815" actId="1038"/>
          <ac:picMkLst>
            <pc:docMk/>
            <pc:sldMk cId="3422804176" sldId="274"/>
            <ac:picMk id="30" creationId="{432359D1-8895-C744-437D-285E2AD622F6}"/>
          </ac:picMkLst>
        </pc:picChg>
        <pc:picChg chg="mod">
          <ac:chgData name="Jamie L Bond" userId="a6e30f513dae4b66" providerId="LiveId" clId="{5CC29162-806F-4E99-BB6C-D825E9DCB597}" dt="2024-08-24T16:50:24.765" v="16767" actId="1076"/>
          <ac:picMkLst>
            <pc:docMk/>
            <pc:sldMk cId="3422804176" sldId="274"/>
            <ac:picMk id="1026" creationId="{E31E606C-1D15-3971-0B46-858550949926}"/>
          </ac:picMkLst>
        </pc:picChg>
        <pc:picChg chg="mod">
          <ac:chgData name="Jamie L Bond" userId="a6e30f513dae4b66" providerId="LiveId" clId="{5CC29162-806F-4E99-BB6C-D825E9DCB597}" dt="2024-08-24T16:50:24.765" v="16767" actId="1076"/>
          <ac:picMkLst>
            <pc:docMk/>
            <pc:sldMk cId="3422804176" sldId="274"/>
            <ac:picMk id="1030" creationId="{AA710F9F-4AF3-9570-EFF1-A4870A167635}"/>
          </ac:picMkLst>
        </pc:picChg>
      </pc:sldChg>
      <pc:sldChg chg="delSp modSp add del mod">
        <pc:chgData name="Jamie L Bond" userId="a6e30f513dae4b66" providerId="LiveId" clId="{5CC29162-806F-4E99-BB6C-D825E9DCB597}" dt="2024-08-26T20:49:34.858" v="32380" actId="47"/>
        <pc:sldMkLst>
          <pc:docMk/>
          <pc:sldMk cId="1419810389" sldId="275"/>
        </pc:sldMkLst>
        <pc:spChg chg="del">
          <ac:chgData name="Jamie L Bond" userId="a6e30f513dae4b66" providerId="LiveId" clId="{5CC29162-806F-4E99-BB6C-D825E9DCB597}" dt="2024-08-25T20:15:37.244" v="23933" actId="478"/>
          <ac:spMkLst>
            <pc:docMk/>
            <pc:sldMk cId="1419810389" sldId="275"/>
            <ac:spMk id="6" creationId="{CDA163A2-B44B-2084-C952-6F2D8560C758}"/>
          </ac:spMkLst>
        </pc:spChg>
        <pc:spChg chg="mod">
          <ac:chgData name="Jamie L Bond" userId="a6e30f513dae4b66" providerId="LiveId" clId="{5CC29162-806F-4E99-BB6C-D825E9DCB597}" dt="2024-08-26T20:49:29.867" v="32378" actId="27636"/>
          <ac:spMkLst>
            <pc:docMk/>
            <pc:sldMk cId="1419810389" sldId="275"/>
            <ac:spMk id="8" creationId="{8E02BFB0-9EBC-E06E-55D6-CD6A9FBC63B6}"/>
          </ac:spMkLst>
        </pc:spChg>
      </pc:sldChg>
      <pc:sldChg chg="add del">
        <pc:chgData name="Jamie L Bond" userId="a6e30f513dae4b66" providerId="LiveId" clId="{5CC29162-806F-4E99-BB6C-D825E9DCB597}" dt="2024-08-25T20:14:09.372" v="23855" actId="47"/>
        <pc:sldMkLst>
          <pc:docMk/>
          <pc:sldMk cId="3872313203" sldId="275"/>
        </pc:sldMkLst>
      </pc:sldChg>
      <pc:sldChg chg="addSp modSp add mod ord">
        <pc:chgData name="Jamie L Bond" userId="a6e30f513dae4b66" providerId="LiveId" clId="{5CC29162-806F-4E99-BB6C-D825E9DCB597}" dt="2024-08-26T01:01:17.125" v="27310" actId="20577"/>
        <pc:sldMkLst>
          <pc:docMk/>
          <pc:sldMk cId="1015300351" sldId="276"/>
        </pc:sldMkLst>
        <pc:spChg chg="mod">
          <ac:chgData name="Jamie L Bond" userId="a6e30f513dae4b66" providerId="LiveId" clId="{5CC29162-806F-4E99-BB6C-D825E9DCB597}" dt="2024-08-26T01:01:17.125" v="27310" actId="20577"/>
          <ac:spMkLst>
            <pc:docMk/>
            <pc:sldMk cId="1015300351" sldId="276"/>
            <ac:spMk id="2" creationId="{236FCB4D-3F3D-3476-5404-FE636677A0E9}"/>
          </ac:spMkLst>
        </pc:spChg>
        <pc:spChg chg="mod ord">
          <ac:chgData name="Jamie L Bond" userId="a6e30f513dae4b66" providerId="LiveId" clId="{5CC29162-806F-4E99-BB6C-D825E9DCB597}" dt="2024-08-26T00:50:38.839" v="26941" actId="1076"/>
          <ac:spMkLst>
            <pc:docMk/>
            <pc:sldMk cId="1015300351" sldId="276"/>
            <ac:spMk id="32" creationId="{D95EA767-401D-0D63-C683-6370016F12E0}"/>
          </ac:spMkLst>
        </pc:spChg>
        <pc:spChg chg="mod">
          <ac:chgData name="Jamie L Bond" userId="a6e30f513dae4b66" providerId="LiveId" clId="{5CC29162-806F-4E99-BB6C-D825E9DCB597}" dt="2024-08-26T00:54:50.984" v="27027" actId="1076"/>
          <ac:spMkLst>
            <pc:docMk/>
            <pc:sldMk cId="1015300351" sldId="276"/>
            <ac:spMk id="34" creationId="{10020228-FB4C-DB7B-538F-2E2F20256B97}"/>
          </ac:spMkLst>
        </pc:spChg>
        <pc:spChg chg="mod">
          <ac:chgData name="Jamie L Bond" userId="a6e30f513dae4b66" providerId="LiveId" clId="{5CC29162-806F-4E99-BB6C-D825E9DCB597}" dt="2024-08-26T00:48:09.301" v="26894" actId="108"/>
          <ac:spMkLst>
            <pc:docMk/>
            <pc:sldMk cId="1015300351" sldId="276"/>
            <ac:spMk id="35" creationId="{2B99AD75-DB80-BB2A-73F2-939D1323A7F7}"/>
          </ac:spMkLst>
        </pc:spChg>
        <pc:spChg chg="mod">
          <ac:chgData name="Jamie L Bond" userId="a6e30f513dae4b66" providerId="LiveId" clId="{5CC29162-806F-4E99-BB6C-D825E9DCB597}" dt="2024-08-26T00:48:01.782" v="26892" actId="948"/>
          <ac:spMkLst>
            <pc:docMk/>
            <pc:sldMk cId="1015300351" sldId="276"/>
            <ac:spMk id="36" creationId="{F434B3FD-C5C9-6A6F-C3FC-603C82F3BEE7}"/>
          </ac:spMkLst>
        </pc:spChg>
        <pc:spChg chg="mod">
          <ac:chgData name="Jamie L Bond" userId="a6e30f513dae4b66" providerId="LiveId" clId="{5CC29162-806F-4E99-BB6C-D825E9DCB597}" dt="2024-08-26T00:54:54.474" v="27028" actId="14100"/>
          <ac:spMkLst>
            <pc:docMk/>
            <pc:sldMk cId="1015300351" sldId="276"/>
            <ac:spMk id="51" creationId="{348CEC58-1BCA-9A53-990F-8FB15B287D3D}"/>
          </ac:spMkLst>
        </pc:spChg>
        <pc:spChg chg="mod">
          <ac:chgData name="Jamie L Bond" userId="a6e30f513dae4b66" providerId="LiveId" clId="{5CC29162-806F-4E99-BB6C-D825E9DCB597}" dt="2024-08-26T00:54:31.075" v="27025" actId="14100"/>
          <ac:spMkLst>
            <pc:docMk/>
            <pc:sldMk cId="1015300351" sldId="276"/>
            <ac:spMk id="62" creationId="{B74A9B81-A97F-07D0-F6F6-AA0A50FB6598}"/>
          </ac:spMkLst>
        </pc:spChg>
        <pc:spChg chg="mod">
          <ac:chgData name="Jamie L Bond" userId="a6e30f513dae4b66" providerId="LiveId" clId="{5CC29162-806F-4E99-BB6C-D825E9DCB597}" dt="2024-08-26T00:53:31.413" v="27006" actId="20577"/>
          <ac:spMkLst>
            <pc:docMk/>
            <pc:sldMk cId="1015300351" sldId="276"/>
            <ac:spMk id="70" creationId="{FA884D96-B1CC-3378-AEBD-B9150AD8EB27}"/>
          </ac:spMkLst>
        </pc:spChg>
        <pc:spChg chg="mod">
          <ac:chgData name="Jamie L Bond" userId="a6e30f513dae4b66" providerId="LiveId" clId="{5CC29162-806F-4E99-BB6C-D825E9DCB597}" dt="2024-08-26T00:46:33.530" v="26864" actId="1076"/>
          <ac:spMkLst>
            <pc:docMk/>
            <pc:sldMk cId="1015300351" sldId="276"/>
            <ac:spMk id="71" creationId="{8F8C6735-D35A-CB8D-7B35-DBB03B5CEF3D}"/>
          </ac:spMkLst>
        </pc:spChg>
        <pc:spChg chg="mod">
          <ac:chgData name="Jamie L Bond" userId="a6e30f513dae4b66" providerId="LiveId" clId="{5CC29162-806F-4E99-BB6C-D825E9DCB597}" dt="2024-08-26T00:48:05.729" v="26893" actId="108"/>
          <ac:spMkLst>
            <pc:docMk/>
            <pc:sldMk cId="1015300351" sldId="276"/>
            <ac:spMk id="164" creationId="{7520AE39-ED25-158A-FDE7-EE26F258F750}"/>
          </ac:spMkLst>
        </pc:spChg>
        <pc:spChg chg="mod">
          <ac:chgData name="Jamie L Bond" userId="a6e30f513dae4b66" providerId="LiveId" clId="{5CC29162-806F-4E99-BB6C-D825E9DCB597}" dt="2024-08-26T00:54:56.437" v="27029" actId="14100"/>
          <ac:spMkLst>
            <pc:docMk/>
            <pc:sldMk cId="1015300351" sldId="276"/>
            <ac:spMk id="166" creationId="{707741BE-E354-B689-9011-9DD795139E33}"/>
          </ac:spMkLst>
        </pc:spChg>
        <pc:spChg chg="mod">
          <ac:chgData name="Jamie L Bond" userId="a6e30f513dae4b66" providerId="LiveId" clId="{5CC29162-806F-4E99-BB6C-D825E9DCB597}" dt="2024-08-26T00:53:19.445" v="26985" actId="1036"/>
          <ac:spMkLst>
            <pc:docMk/>
            <pc:sldMk cId="1015300351" sldId="276"/>
            <ac:spMk id="242" creationId="{18992DD6-5C59-D324-8410-C14F7EA435FE}"/>
          </ac:spMkLst>
        </pc:spChg>
        <pc:spChg chg="mod">
          <ac:chgData name="Jamie L Bond" userId="a6e30f513dae4b66" providerId="LiveId" clId="{5CC29162-806F-4E99-BB6C-D825E9DCB597}" dt="2024-08-26T00:53:37.020" v="27014" actId="20577"/>
          <ac:spMkLst>
            <pc:docMk/>
            <pc:sldMk cId="1015300351" sldId="276"/>
            <ac:spMk id="259" creationId="{7FBFEE1D-2CA9-8AD7-8A88-C2FA9F13DC8A}"/>
          </ac:spMkLst>
        </pc:spChg>
        <pc:spChg chg="mod">
          <ac:chgData name="Jamie L Bond" userId="a6e30f513dae4b66" providerId="LiveId" clId="{5CC29162-806F-4E99-BB6C-D825E9DCB597}" dt="2024-08-26T00:47:22.612" v="26881" actId="1076"/>
          <ac:spMkLst>
            <pc:docMk/>
            <pc:sldMk cId="1015300351" sldId="276"/>
            <ac:spMk id="271" creationId="{94DDED01-D782-4DC6-BB5D-F3D61444BBC9}"/>
          </ac:spMkLst>
        </pc:spChg>
        <pc:spChg chg="mod">
          <ac:chgData name="Jamie L Bond" userId="a6e30f513dae4b66" providerId="LiveId" clId="{5CC29162-806F-4E99-BB6C-D825E9DCB597}" dt="2024-08-26T00:50:15.375" v="26934" actId="1076"/>
          <ac:spMkLst>
            <pc:docMk/>
            <pc:sldMk cId="1015300351" sldId="276"/>
            <ac:spMk id="292" creationId="{580B5EB3-00B5-EFC9-C77B-59E409FFD3EA}"/>
          </ac:spMkLst>
        </pc:spChg>
        <pc:spChg chg="mod">
          <ac:chgData name="Jamie L Bond" userId="a6e30f513dae4b66" providerId="LiveId" clId="{5CC29162-806F-4E99-BB6C-D825E9DCB597}" dt="2024-08-26T00:55:45.225" v="27036" actId="1076"/>
          <ac:spMkLst>
            <pc:docMk/>
            <pc:sldMk cId="1015300351" sldId="276"/>
            <ac:spMk id="295" creationId="{D30E004C-4B25-589B-6A62-2FDAF9170DE3}"/>
          </ac:spMkLst>
        </pc:spChg>
        <pc:spChg chg="mod">
          <ac:chgData name="Jamie L Bond" userId="a6e30f513dae4b66" providerId="LiveId" clId="{5CC29162-806F-4E99-BB6C-D825E9DCB597}" dt="2024-08-26T00:55:41.869" v="27035" actId="1076"/>
          <ac:spMkLst>
            <pc:docMk/>
            <pc:sldMk cId="1015300351" sldId="276"/>
            <ac:spMk id="296" creationId="{4A711808-248E-D75E-78CC-4F4D7DD4C7C6}"/>
          </ac:spMkLst>
        </pc:spChg>
        <pc:spChg chg="mod">
          <ac:chgData name="Jamie L Bond" userId="a6e30f513dae4b66" providerId="LiveId" clId="{5CC29162-806F-4E99-BB6C-D825E9DCB597}" dt="2024-08-26T00:55:33.271" v="27033" actId="1076"/>
          <ac:spMkLst>
            <pc:docMk/>
            <pc:sldMk cId="1015300351" sldId="276"/>
            <ac:spMk id="297" creationId="{B3711DEF-A670-4CE6-E09B-B4E01FD65190}"/>
          </ac:spMkLst>
        </pc:spChg>
        <pc:spChg chg="mod">
          <ac:chgData name="Jamie L Bond" userId="a6e30f513dae4b66" providerId="LiveId" clId="{5CC29162-806F-4E99-BB6C-D825E9DCB597}" dt="2024-08-26T00:55:33.271" v="27033" actId="1076"/>
          <ac:spMkLst>
            <pc:docMk/>
            <pc:sldMk cId="1015300351" sldId="276"/>
            <ac:spMk id="298" creationId="{18287D2B-07BB-B762-417E-C47DD49A5021}"/>
          </ac:spMkLst>
        </pc:spChg>
        <pc:spChg chg="mod">
          <ac:chgData name="Jamie L Bond" userId="a6e30f513dae4b66" providerId="LiveId" clId="{5CC29162-806F-4E99-BB6C-D825E9DCB597}" dt="2024-08-26T00:52:14.033" v="26957" actId="1076"/>
          <ac:spMkLst>
            <pc:docMk/>
            <pc:sldMk cId="1015300351" sldId="276"/>
            <ac:spMk id="299" creationId="{BEC76AE2-6B47-4E18-13C0-4049500E4F02}"/>
          </ac:spMkLst>
        </pc:spChg>
        <pc:spChg chg="mod">
          <ac:chgData name="Jamie L Bond" userId="a6e30f513dae4b66" providerId="LiveId" clId="{5CC29162-806F-4E99-BB6C-D825E9DCB597}" dt="2024-08-26T00:52:43.740" v="26961" actId="14100"/>
          <ac:spMkLst>
            <pc:docMk/>
            <pc:sldMk cId="1015300351" sldId="276"/>
            <ac:spMk id="315" creationId="{6CC7FFFA-F152-16F8-ECFB-DEA2F1EA1633}"/>
          </ac:spMkLst>
        </pc:spChg>
        <pc:spChg chg="mod">
          <ac:chgData name="Jamie L Bond" userId="a6e30f513dae4b66" providerId="LiveId" clId="{5CC29162-806F-4E99-BB6C-D825E9DCB597}" dt="2024-08-26T00:46:45.592" v="26865" actId="1076"/>
          <ac:spMkLst>
            <pc:docMk/>
            <pc:sldMk cId="1015300351" sldId="276"/>
            <ac:spMk id="317" creationId="{4B807845-F091-8829-8134-960BE309FE37}"/>
          </ac:spMkLst>
        </pc:spChg>
        <pc:spChg chg="mod">
          <ac:chgData name="Jamie L Bond" userId="a6e30f513dae4b66" providerId="LiveId" clId="{5CC29162-806F-4E99-BB6C-D825E9DCB597}" dt="2024-08-26T00:50:25.302" v="26937" actId="1035"/>
          <ac:spMkLst>
            <pc:docMk/>
            <pc:sldMk cId="1015300351" sldId="276"/>
            <ac:spMk id="326" creationId="{C2999C19-B8D1-90EE-29DB-5682FEFA1611}"/>
          </ac:spMkLst>
        </pc:spChg>
        <pc:grpChg chg="add mod">
          <ac:chgData name="Jamie L Bond" userId="a6e30f513dae4b66" providerId="LiveId" clId="{5CC29162-806F-4E99-BB6C-D825E9DCB597}" dt="2024-08-26T00:51:15.138" v="26944" actId="164"/>
          <ac:grpSpMkLst>
            <pc:docMk/>
            <pc:sldMk cId="1015300351" sldId="276"/>
            <ac:grpSpMk id="17" creationId="{4AE24C4C-4AA6-C298-1A78-5E983909024E}"/>
          </ac:grpSpMkLst>
        </pc:grpChg>
        <pc:grpChg chg="add mod">
          <ac:chgData name="Jamie L Bond" userId="a6e30f513dae4b66" providerId="LiveId" clId="{5CC29162-806F-4E99-BB6C-D825E9DCB597}" dt="2024-08-26T00:51:21.120" v="26945" actId="164"/>
          <ac:grpSpMkLst>
            <pc:docMk/>
            <pc:sldMk cId="1015300351" sldId="276"/>
            <ac:grpSpMk id="18" creationId="{99204A0F-E56C-0169-5184-2D094103B7E7}"/>
          </ac:grpSpMkLst>
        </pc:grpChg>
        <pc:picChg chg="mod modCrop">
          <ac:chgData name="Jamie L Bond" userId="a6e30f513dae4b66" providerId="LiveId" clId="{5CC29162-806F-4E99-BB6C-D825E9DCB597}" dt="2024-08-26T00:46:27.656" v="26863" actId="14100"/>
          <ac:picMkLst>
            <pc:docMk/>
            <pc:sldMk cId="1015300351" sldId="276"/>
            <ac:picMk id="171" creationId="{907A6D4B-52F1-825F-D88D-CBCE9083DF86}"/>
          </ac:picMkLst>
        </pc:picChg>
        <pc:cxnChg chg="mod">
          <ac:chgData name="Jamie L Bond" userId="a6e30f513dae4b66" providerId="LiveId" clId="{5CC29162-806F-4E99-BB6C-D825E9DCB597}" dt="2024-08-26T00:50:25.302" v="26937" actId="1035"/>
          <ac:cxnSpMkLst>
            <pc:docMk/>
            <pc:sldMk cId="1015300351" sldId="276"/>
            <ac:cxnSpMk id="72" creationId="{E2F07576-8C56-551A-9FFF-3660C73FD795}"/>
          </ac:cxnSpMkLst>
        </pc:cxnChg>
        <pc:cxnChg chg="mod">
          <ac:chgData name="Jamie L Bond" userId="a6e30f513dae4b66" providerId="LiveId" clId="{5CC29162-806F-4E99-BB6C-D825E9DCB597}" dt="2024-08-26T00:46:27.656" v="26863" actId="14100"/>
          <ac:cxnSpMkLst>
            <pc:docMk/>
            <pc:sldMk cId="1015300351" sldId="276"/>
            <ac:cxnSpMk id="222" creationId="{1DC663F9-3B6F-F134-6865-7C5F34347FC0}"/>
          </ac:cxnSpMkLst>
        </pc:cxnChg>
        <pc:cxnChg chg="mod">
          <ac:chgData name="Jamie L Bond" userId="a6e30f513dae4b66" providerId="LiveId" clId="{5CC29162-806F-4E99-BB6C-D825E9DCB597}" dt="2024-08-26T00:51:15.138" v="26944" actId="164"/>
          <ac:cxnSpMkLst>
            <pc:docMk/>
            <pc:sldMk cId="1015300351" sldId="276"/>
            <ac:cxnSpMk id="301" creationId="{E3764218-C844-FC7E-4031-09C96F8DC5BA}"/>
          </ac:cxnSpMkLst>
        </pc:cxnChg>
        <pc:cxnChg chg="mod">
          <ac:chgData name="Jamie L Bond" userId="a6e30f513dae4b66" providerId="LiveId" clId="{5CC29162-806F-4E99-BB6C-D825E9DCB597}" dt="2024-08-26T00:51:21.120" v="26945" actId="164"/>
          <ac:cxnSpMkLst>
            <pc:docMk/>
            <pc:sldMk cId="1015300351" sldId="276"/>
            <ac:cxnSpMk id="309" creationId="{1E03C7A8-666D-DCD8-6F55-6D44E5E9A078}"/>
          </ac:cxnSpMkLst>
        </pc:cxnChg>
      </pc:sldChg>
      <pc:sldChg chg="del">
        <pc:chgData name="Jamie L Bond" userId="a6e30f513dae4b66" providerId="LiveId" clId="{5CC29162-806F-4E99-BB6C-D825E9DCB597}" dt="2024-08-20T14:17:20.566" v="313" actId="47"/>
        <pc:sldMkLst>
          <pc:docMk/>
          <pc:sldMk cId="1326519198" sldId="276"/>
        </pc:sldMkLst>
      </pc:sldChg>
      <pc:sldChg chg="del">
        <pc:chgData name="Jamie L Bond" userId="a6e30f513dae4b66" providerId="LiveId" clId="{5CC29162-806F-4E99-BB6C-D825E9DCB597}" dt="2024-08-20T14:17:13.772" v="311" actId="47"/>
        <pc:sldMkLst>
          <pc:docMk/>
          <pc:sldMk cId="1946188867" sldId="277"/>
        </pc:sldMkLst>
      </pc:sldChg>
      <pc:sldChg chg="delSp add del mod">
        <pc:chgData name="Jamie L Bond" userId="a6e30f513dae4b66" providerId="LiveId" clId="{5CC29162-806F-4E99-BB6C-D825E9DCB597}" dt="2024-08-26T19:59:10.308" v="28285" actId="47"/>
        <pc:sldMkLst>
          <pc:docMk/>
          <pc:sldMk cId="2623310975" sldId="277"/>
        </pc:sldMkLst>
        <pc:spChg chg="del">
          <ac:chgData name="Jamie L Bond" userId="a6e30f513dae4b66" providerId="LiveId" clId="{5CC29162-806F-4E99-BB6C-D825E9DCB597}" dt="2024-08-26T19:51:18.677" v="28041" actId="478"/>
          <ac:spMkLst>
            <pc:docMk/>
            <pc:sldMk cId="2623310975" sldId="277"/>
            <ac:spMk id="6" creationId="{CDA163A2-B44B-2084-C952-6F2D8560C758}"/>
          </ac:spMkLst>
        </pc:spChg>
      </pc:sldChg>
      <pc:sldChg chg="modSp add del mod">
        <pc:chgData name="Jamie L Bond" userId="a6e30f513dae4b66" providerId="LiveId" clId="{5CC29162-806F-4E99-BB6C-D825E9DCB597}" dt="2024-08-26T20:36:06.936" v="31230" actId="47"/>
        <pc:sldMkLst>
          <pc:docMk/>
          <pc:sldMk cId="2587444715" sldId="278"/>
        </pc:sldMkLst>
        <pc:spChg chg="mod">
          <ac:chgData name="Jamie L Bond" userId="a6e30f513dae4b66" providerId="LiveId" clId="{5CC29162-806F-4E99-BB6C-D825E9DCB597}" dt="2024-08-26T20:03:13.825" v="28521"/>
          <ac:spMkLst>
            <pc:docMk/>
            <pc:sldMk cId="2587444715" sldId="278"/>
            <ac:spMk id="2" creationId="{7C6500D4-902C-A8FA-4A59-0DED21AB2E65}"/>
          </ac:spMkLst>
        </pc:spChg>
      </pc:sldChg>
      <pc:sldChg chg="del">
        <pc:chgData name="Jamie L Bond" userId="a6e30f513dae4b66" providerId="LiveId" clId="{5CC29162-806F-4E99-BB6C-D825E9DCB597}" dt="2024-08-20T14:17:20.566" v="313" actId="47"/>
        <pc:sldMkLst>
          <pc:docMk/>
          <pc:sldMk cId="3348564963" sldId="278"/>
        </pc:sldMkLst>
      </pc:sldChg>
      <pc:sldChg chg="addSp delSp modSp add mod modNotesTx">
        <pc:chgData name="Jamie L Bond" userId="a6e30f513dae4b66" providerId="LiveId" clId="{5CC29162-806F-4E99-BB6C-D825E9DCB597}" dt="2024-08-26T20:38:04.318" v="31355" actId="1076"/>
        <pc:sldMkLst>
          <pc:docMk/>
          <pc:sldMk cId="243485231" sldId="279"/>
        </pc:sldMkLst>
        <pc:spChg chg="mod">
          <ac:chgData name="Jamie L Bond" userId="a6e30f513dae4b66" providerId="LiveId" clId="{5CC29162-806F-4E99-BB6C-D825E9DCB597}" dt="2024-08-26T20:08:09.951" v="28702"/>
          <ac:spMkLst>
            <pc:docMk/>
            <pc:sldMk cId="243485231" sldId="279"/>
            <ac:spMk id="2" creationId="{7C6500D4-902C-A8FA-4A59-0DED21AB2E65}"/>
          </ac:spMkLst>
        </pc:spChg>
        <pc:spChg chg="mod">
          <ac:chgData name="Jamie L Bond" userId="a6e30f513dae4b66" providerId="LiveId" clId="{5CC29162-806F-4E99-BB6C-D825E9DCB597}" dt="2024-08-26T20:28:29.873" v="30672" actId="14100"/>
          <ac:spMkLst>
            <pc:docMk/>
            <pc:sldMk cId="243485231" sldId="279"/>
            <ac:spMk id="3" creationId="{70B8A9A1-D4F3-0437-EC0A-2CF26F980A15}"/>
          </ac:spMkLst>
        </pc:spChg>
        <pc:spChg chg="del">
          <ac:chgData name="Jamie L Bond" userId="a6e30f513dae4b66" providerId="LiveId" clId="{5CC29162-806F-4E99-BB6C-D825E9DCB597}" dt="2024-08-26T20:31:40.671" v="30886" actId="478"/>
          <ac:spMkLst>
            <pc:docMk/>
            <pc:sldMk cId="243485231" sldId="279"/>
            <ac:spMk id="6" creationId="{CDA163A2-B44B-2084-C952-6F2D8560C758}"/>
          </ac:spMkLst>
        </pc:spChg>
        <pc:spChg chg="add mod">
          <ac:chgData name="Jamie L Bond" userId="a6e30f513dae4b66" providerId="LiveId" clId="{5CC29162-806F-4E99-BB6C-D825E9DCB597}" dt="2024-08-26T20:38:04.318" v="31355" actId="1076"/>
          <ac:spMkLst>
            <pc:docMk/>
            <pc:sldMk cId="243485231" sldId="279"/>
            <ac:spMk id="7" creationId="{C34507C1-75AE-EA15-B99E-AAD2C57725C1}"/>
          </ac:spMkLst>
        </pc:spChg>
        <pc:spChg chg="mod">
          <ac:chgData name="Jamie L Bond" userId="a6e30f513dae4b66" providerId="LiveId" clId="{5CC29162-806F-4E99-BB6C-D825E9DCB597}" dt="2024-08-26T20:35:33.510" v="31196" actId="20577"/>
          <ac:spMkLst>
            <pc:docMk/>
            <pc:sldMk cId="243485231" sldId="279"/>
            <ac:spMk id="8" creationId="{8E02BFB0-9EBC-E06E-55D6-CD6A9FBC63B6}"/>
          </ac:spMkLst>
        </pc:spChg>
        <pc:spChg chg="add mod">
          <ac:chgData name="Jamie L Bond" userId="a6e30f513dae4b66" providerId="LiveId" clId="{5CC29162-806F-4E99-BB6C-D825E9DCB597}" dt="2024-08-26T20:35:58.620" v="31229" actId="20577"/>
          <ac:spMkLst>
            <pc:docMk/>
            <pc:sldMk cId="243485231" sldId="279"/>
            <ac:spMk id="9" creationId="{4B9F2379-3C6A-8CC4-AEFA-8C3EF976B064}"/>
          </ac:spMkLst>
        </pc:spChg>
      </pc:sldChg>
      <pc:sldChg chg="del">
        <pc:chgData name="Jamie L Bond" userId="a6e30f513dae4b66" providerId="LiveId" clId="{5CC29162-806F-4E99-BB6C-D825E9DCB597}" dt="2024-08-20T14:17:16.020" v="312" actId="47"/>
        <pc:sldMkLst>
          <pc:docMk/>
          <pc:sldMk cId="4121277387" sldId="279"/>
        </pc:sldMkLst>
      </pc:sldChg>
      <pc:sldChg chg="modSp add mod modNotesTx">
        <pc:chgData name="Jamie L Bond" userId="a6e30f513dae4b66" providerId="LiveId" clId="{5CC29162-806F-4E99-BB6C-D825E9DCB597}" dt="2024-08-26T20:49:32.495" v="32379"/>
        <pc:sldMkLst>
          <pc:docMk/>
          <pc:sldMk cId="2316792946" sldId="280"/>
        </pc:sldMkLst>
        <pc:spChg chg="mod">
          <ac:chgData name="Jamie L Bond" userId="a6e30f513dae4b66" providerId="LiveId" clId="{5CC29162-806F-4E99-BB6C-D825E9DCB597}" dt="2024-08-26T20:38:13.931" v="31358"/>
          <ac:spMkLst>
            <pc:docMk/>
            <pc:sldMk cId="2316792946" sldId="280"/>
            <ac:spMk id="2" creationId="{7C6500D4-902C-A8FA-4A59-0DED21AB2E65}"/>
          </ac:spMkLst>
        </pc:spChg>
        <pc:spChg chg="mod">
          <ac:chgData name="Jamie L Bond" userId="a6e30f513dae4b66" providerId="LiveId" clId="{5CC29162-806F-4E99-BB6C-D825E9DCB597}" dt="2024-08-26T20:42:10.818" v="32038" actId="14100"/>
          <ac:spMkLst>
            <pc:docMk/>
            <pc:sldMk cId="2316792946" sldId="280"/>
            <ac:spMk id="3" creationId="{70B8A9A1-D4F3-0437-EC0A-2CF26F980A15}"/>
          </ac:spMkLst>
        </pc:spChg>
        <pc:spChg chg="mod">
          <ac:chgData name="Jamie L Bond" userId="a6e30f513dae4b66" providerId="LiveId" clId="{5CC29162-806F-4E99-BB6C-D825E9DCB597}" dt="2024-08-26T20:38:08.588" v="31357" actId="1076"/>
          <ac:spMkLst>
            <pc:docMk/>
            <pc:sldMk cId="2316792946" sldId="280"/>
            <ac:spMk id="7" creationId="{C34507C1-75AE-EA15-B99E-AAD2C57725C1}"/>
          </ac:spMkLst>
        </pc:spChg>
        <pc:spChg chg="mod">
          <ac:chgData name="Jamie L Bond" userId="a6e30f513dae4b66" providerId="LiveId" clId="{5CC29162-806F-4E99-BB6C-D825E9DCB597}" dt="2024-08-26T20:48:33.881" v="32347" actId="20577"/>
          <ac:spMkLst>
            <pc:docMk/>
            <pc:sldMk cId="2316792946" sldId="280"/>
            <ac:spMk id="8" creationId="{8E02BFB0-9EBC-E06E-55D6-CD6A9FBC63B6}"/>
          </ac:spMkLst>
        </pc:spChg>
        <pc:spChg chg="mod">
          <ac:chgData name="Jamie L Bond" userId="a6e30f513dae4b66" providerId="LiveId" clId="{5CC29162-806F-4E99-BB6C-D825E9DCB597}" dt="2024-08-26T20:48:59.187" v="32376" actId="20577"/>
          <ac:spMkLst>
            <pc:docMk/>
            <pc:sldMk cId="2316792946" sldId="280"/>
            <ac:spMk id="9" creationId="{4B9F2379-3C6A-8CC4-AEFA-8C3EF976B064}"/>
          </ac:spMkLst>
        </pc:spChg>
      </pc:sldChg>
      <pc:sldChg chg="del">
        <pc:chgData name="Jamie L Bond" userId="a6e30f513dae4b66" providerId="LiveId" clId="{5CC29162-806F-4E99-BB6C-D825E9DCB597}" dt="2024-08-20T14:17:11.529" v="310" actId="47"/>
        <pc:sldMkLst>
          <pc:docMk/>
          <pc:sldMk cId="2513227292" sldId="280"/>
        </pc:sldMkLst>
      </pc:sldChg>
      <pc:sldChg chg="del">
        <pc:chgData name="Jamie L Bond" userId="a6e30f513dae4b66" providerId="LiveId" clId="{5CC29162-806F-4E99-BB6C-D825E9DCB597}" dt="2024-08-20T14:17:07.715" v="308" actId="47"/>
        <pc:sldMkLst>
          <pc:docMk/>
          <pc:sldMk cId="154248019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17</a:t>
            </a:fld>
            <a:endParaRPr lang="en-US"/>
          </a:p>
        </p:txBody>
      </p:sp>
    </p:spTree>
    <p:extLst>
      <p:ext uri="{BB962C8B-B14F-4D97-AF65-F5344CB8AC3E}">
        <p14:creationId xmlns:p14="http://schemas.microsoft.com/office/powerpoint/2010/main" val="2756686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Font typeface="Arial" panose="020B0604020202020204" pitchFamily="34" charset="0"/>
              <a:buNone/>
            </a:pPr>
            <a:r>
              <a:rPr lang="en-US" dirty="0"/>
              <a:t>Agriculture, one of North Carolinas most important industries, and  presents a severe risk to global agriculture, threatening crop yields, farmer livelihoods, and food security. The extent of impacts will depend on the rate and magnitude of climate change, as well as adaptation efforts. Urgent action is needed to both mitigate climate change and help agriculture become more resilient to its effects.</a:t>
            </a:r>
          </a:p>
          <a:p>
            <a:r>
              <a:rPr lang="en-US" b="0" i="0" dirty="0">
                <a:solidFill>
                  <a:srgbClr val="212529"/>
                </a:solidFill>
                <a:effectLst/>
                <a:highlight>
                  <a:srgbClr val="FFFFFF"/>
                </a:highlight>
                <a:latin typeface="Open Sans" panose="020B0606030504020204" pitchFamily="34" charset="0"/>
              </a:rPr>
              <a:t>- </a:t>
            </a:r>
            <a:r>
              <a:rPr lang="en-US" b="0" i="0" dirty="0" err="1">
                <a:solidFill>
                  <a:srgbClr val="212529"/>
                </a:solidFill>
                <a:effectLst/>
                <a:latin typeface="Open Sans" panose="020B0606030504020204" pitchFamily="34" charset="0"/>
              </a:rPr>
              <a:t>bserved</a:t>
            </a:r>
            <a:r>
              <a:rPr lang="en-US" b="0" i="0" dirty="0">
                <a:solidFill>
                  <a:srgbClr val="212529"/>
                </a:solidFill>
                <a:effectLst/>
                <a:latin typeface="Open Sans" panose="020B0606030504020204" pitchFamily="34" charset="0"/>
              </a:rPr>
              <a:t> and projected changes (compared to the 1901–1960 average)</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2061383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From code</a:t>
            </a: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pandas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matplotlib</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pyplot</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plt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preprocessing</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StandardScaler</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MinMaxScaler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cluster</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KMeans</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decomposition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PCA</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train_test_split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LogisticRegression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sklearn.neighbors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KNeighborsClassifier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sklearn.svm</a:t>
            </a:r>
            <a:r>
              <a:rPr lang="en-US" b="0" dirty="0">
                <a:solidFill>
                  <a:srgbClr val="6A9955"/>
                </a:solidFill>
                <a:effectLst/>
                <a:highlight>
                  <a:srgbClr val="1F1F1F"/>
                </a:highlight>
                <a:latin typeface="Consolas" panose="020B0609020204030204" pitchFamily="49" charset="0"/>
              </a:rPr>
              <a:t> import SVC</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sklearn.tree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DecisionTreeClassifier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RandomForestClassifier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GradientBoostingClassifier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sklearn.metrics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classification_report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cross_val_score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StratifiedKFold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LinearRegression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svm</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SVR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tree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DecisionTreeRegressor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RandomForestRegressor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GradientBoostingRegressor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metrics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mean_squared_error</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r2_score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419374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4236270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a:p>
            <a:pPr marL="0" indent="0">
              <a:buNone/>
            </a:pPr>
            <a:r>
              <a:rPr lang="en-US" sz="1200" dirty="0"/>
              <a:t>Natural </a:t>
            </a:r>
            <a:r>
              <a:rPr lang="en-US" sz="1200" dirty="0" err="1"/>
              <a:t>Lanugage</a:t>
            </a:r>
            <a:r>
              <a:rPr lang="en-US" sz="1200" dirty="0"/>
              <a:t> Processing</a:t>
            </a:r>
          </a:p>
          <a:p>
            <a:pPr marL="0" indent="0">
              <a:buNone/>
            </a:pPr>
            <a:r>
              <a:rPr lang="en-US" sz="1200" dirty="0"/>
              <a:t>Local LLM: </a:t>
            </a:r>
            <a:r>
              <a:rPr lang="en-US" sz="1200" dirty="0" err="1"/>
              <a:t>Ollama</a:t>
            </a:r>
            <a:r>
              <a:rPr lang="en-US" sz="1200" dirty="0"/>
              <a:t> (</a:t>
            </a:r>
            <a:r>
              <a:rPr lang="en-US" sz="1200" dirty="0" err="1"/>
              <a:t>dowload</a:t>
            </a:r>
            <a:r>
              <a:rPr lang="en-US" sz="1200" dirty="0"/>
              <a:t>) running '</a:t>
            </a:r>
            <a:r>
              <a:rPr lang="en-US" sz="1200" dirty="0" err="1"/>
              <a:t>phi3:mini</a:t>
            </a:r>
            <a:r>
              <a:rPr lang="en-US" sz="1200" dirty="0"/>
              <a:t>' model (documentation)</a:t>
            </a:r>
          </a:p>
          <a:p>
            <a:pPr marL="0" indent="0">
              <a:buNone/>
            </a:pPr>
            <a:r>
              <a:rPr lang="en-US" sz="1200" dirty="0"/>
              <a:t>Hosted LLM: OpenAI (documentation) (ALTERNATIVE)</a:t>
            </a:r>
          </a:p>
          <a:p>
            <a:pPr marL="0" indent="0">
              <a:buNone/>
            </a:pPr>
            <a:r>
              <a:rPr lang="en-US" sz="1200" dirty="0"/>
              <a:t>Document Loading, Embedding and Retrieval</a:t>
            </a:r>
          </a:p>
          <a:p>
            <a:pPr marL="0" indent="0">
              <a:buNone/>
            </a:pPr>
            <a:r>
              <a:rPr lang="en-US" sz="1200" dirty="0" err="1"/>
              <a:t>LangChain</a:t>
            </a:r>
            <a:r>
              <a:rPr lang="en-US" sz="1200" dirty="0"/>
              <a:t> (documentation) loads and splits documents</a:t>
            </a:r>
          </a:p>
          <a:p>
            <a:pPr marL="0" indent="0">
              <a:buNone/>
            </a:pPr>
            <a:r>
              <a:rPr lang="en-US" sz="1200" dirty="0"/>
              <a:t>Unstructured (documentation) pre-processes pdf documents</a:t>
            </a:r>
          </a:p>
          <a:p>
            <a:pPr marL="0" indent="0">
              <a:buNone/>
            </a:pPr>
            <a:r>
              <a:rPr lang="en-US" sz="1200" dirty="0"/>
              <a:t>OpenAI (documentation) converts documents into embeddings</a:t>
            </a:r>
          </a:p>
          <a:p>
            <a:pPr marL="0" indent="0">
              <a:buNone/>
            </a:pPr>
            <a:r>
              <a:rPr lang="en-US" sz="1200" dirty="0" err="1"/>
              <a:t>ChromaDB</a:t>
            </a:r>
            <a:r>
              <a:rPr lang="en-US" sz="1200" dirty="0"/>
              <a:t> (documentation) stores embeddings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856980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Model takes precipitation and temperature</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Find relationships  plant advisor</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Conditions </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endParaRPr lang="en-US" sz="1200" dirty="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654359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16</a:t>
            </a:fld>
            <a:endParaRPr lang="en-US"/>
          </a:p>
        </p:txBody>
      </p:sp>
    </p:spTree>
    <p:extLst>
      <p:ext uri="{BB962C8B-B14F-4D97-AF65-F5344CB8AC3E}">
        <p14:creationId xmlns:p14="http://schemas.microsoft.com/office/powerpoint/2010/main" val="1680970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3" Type="http://schemas.openxmlformats.org/officeDocument/2006/relationships/image" Target="../media/image36.svg"/><Relationship Id="rId18" Type="http://schemas.openxmlformats.org/officeDocument/2006/relationships/image" Target="../media/image41.png"/><Relationship Id="rId26" Type="http://schemas.openxmlformats.org/officeDocument/2006/relationships/image" Target="../media/image49.png"/><Relationship Id="rId21" Type="http://schemas.openxmlformats.org/officeDocument/2006/relationships/image" Target="../media/image44.svg"/><Relationship Id="rId34" Type="http://schemas.openxmlformats.org/officeDocument/2006/relationships/image" Target="../media/image57.pn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5" Type="http://schemas.openxmlformats.org/officeDocument/2006/relationships/image" Target="../media/image48.svg"/><Relationship Id="rId33" Type="http://schemas.openxmlformats.org/officeDocument/2006/relationships/image" Target="../media/image56.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24" Type="http://schemas.openxmlformats.org/officeDocument/2006/relationships/image" Target="../media/image47.png"/><Relationship Id="rId32" Type="http://schemas.openxmlformats.org/officeDocument/2006/relationships/image" Target="../media/image55.png"/><Relationship Id="rId37" Type="http://schemas.openxmlformats.org/officeDocument/2006/relationships/image" Target="../media/image60.svg"/><Relationship Id="rId5" Type="http://schemas.openxmlformats.org/officeDocument/2006/relationships/image" Target="../media/image28.svg"/><Relationship Id="rId15" Type="http://schemas.openxmlformats.org/officeDocument/2006/relationships/image" Target="../media/image38.svg"/><Relationship Id="rId23" Type="http://schemas.openxmlformats.org/officeDocument/2006/relationships/image" Target="../media/image46.svg"/><Relationship Id="rId28" Type="http://schemas.openxmlformats.org/officeDocument/2006/relationships/image" Target="../media/image51.png"/><Relationship Id="rId36" Type="http://schemas.openxmlformats.org/officeDocument/2006/relationships/image" Target="../media/image59.png"/><Relationship Id="rId10" Type="http://schemas.openxmlformats.org/officeDocument/2006/relationships/image" Target="../media/image33.png"/><Relationship Id="rId19" Type="http://schemas.openxmlformats.org/officeDocument/2006/relationships/image" Target="../media/image42.svg"/><Relationship Id="rId31" Type="http://schemas.openxmlformats.org/officeDocument/2006/relationships/image" Target="../media/image54.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svg"/><Relationship Id="rId30" Type="http://schemas.openxmlformats.org/officeDocument/2006/relationships/image" Target="../media/image53.png"/><Relationship Id="rId35" Type="http://schemas.openxmlformats.org/officeDocument/2006/relationships/image" Target="../media/image58.svg"/><Relationship Id="rId8" Type="http://schemas.openxmlformats.org/officeDocument/2006/relationships/image" Target="../media/image31.png"/><Relationship Id="rId3"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keszumski/AgProject3"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github.com/jbondAI/" TargetMode="External"/><Relationship Id="rId4" Type="http://schemas.openxmlformats.org/officeDocument/2006/relationships/hyperlink" Target="https://github.com/mikeszums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tatesummaries.ncics.org/chapter/nc/" TargetMode="External"/><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 Id="rId14" Type="http://schemas.openxmlformats.org/officeDocument/2006/relationships/hyperlink" Target="https://cals.ncsu.edu/agricultural-and-resource-economics/wp-content/uploads/sites/46/2017/07/AgricultureAgribusinessReport-2023-digital.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2">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3">
            <a:alphaModFix amt="48000"/>
            <a:duotone>
              <a:prstClr val="black"/>
              <a:schemeClr val="tx2">
                <a:tint val="45000"/>
                <a:satMod val="400000"/>
              </a:schemeClr>
            </a:duotone>
          </a:blip>
          <a:srcRect r="2508"/>
          <a:stretch>
            <a:fillRect/>
          </a:stretch>
        </p:blipFill>
        <p:spPr>
          <a:xfrm>
            <a:off x="2714827"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480751" y="4825145"/>
            <a:ext cx="3726888" cy="692150"/>
          </a:xfrm>
        </p:spPr>
        <p:txBody>
          <a:bodyPr>
            <a:normAutofit/>
          </a:bodyPr>
          <a:lstStyle/>
          <a:p>
            <a:pPr algn="l"/>
            <a:r>
              <a:rPr lang="en-US" sz="1800" b="1" dirty="0">
                <a:solidFill>
                  <a:schemeClr val="bg1"/>
                </a:solidFill>
              </a:rPr>
              <a:t>2024 AI BOOTCAMP  </a:t>
            </a:r>
            <a:r>
              <a:rPr lang="en-US" sz="1800" dirty="0">
                <a:solidFill>
                  <a:schemeClr val="bg1"/>
                </a:solidFill>
              </a:rPr>
              <a:t>| PROJECT 3</a:t>
            </a:r>
          </a:p>
        </p:txBody>
      </p:sp>
      <p:sp>
        <p:nvSpPr>
          <p:cNvPr id="6" name="TextBox 5">
            <a:extLst>
              <a:ext uri="{FF2B5EF4-FFF2-40B4-BE49-F238E27FC236}">
                <a16:creationId xmlns:a16="http://schemas.microsoft.com/office/drawing/2014/main" id="{4D954648-0CAF-A9DC-5830-CA2461A7A48A}"/>
              </a:ext>
            </a:extLst>
          </p:cNvPr>
          <p:cNvSpPr txBox="1"/>
          <p:nvPr/>
        </p:nvSpPr>
        <p:spPr>
          <a:xfrm>
            <a:off x="465252" y="5150905"/>
            <a:ext cx="3542555" cy="276999"/>
          </a:xfrm>
          <a:prstGeom prst="rect">
            <a:avLst/>
          </a:prstGeom>
          <a:noFill/>
        </p:spPr>
        <p:txBody>
          <a:bodyPr wrap="square">
            <a:spAutoFit/>
          </a:bodyPr>
          <a:lstStyle/>
          <a:p>
            <a:pPr algn="l"/>
            <a:r>
              <a:rPr lang="en-US" sz="1200" dirty="0">
                <a:solidFill>
                  <a:schemeClr val="bg1"/>
                </a:solidFill>
              </a:rPr>
              <a:t>CONTRIBUTORS: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465252" y="5809074"/>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885427" y="1983564"/>
            <a:ext cx="3288476" cy="2278544"/>
          </a:xfrm>
        </p:spPr>
        <p:txBody>
          <a:bodyPr>
            <a:normAutofit fontScale="90000"/>
          </a:bodyPr>
          <a:lstStyle/>
          <a:p>
            <a:pPr algn="l"/>
            <a:r>
              <a:rPr lang="en-US" sz="2800" dirty="0">
                <a:solidFill>
                  <a:schemeClr val="bg1"/>
                </a:solidFill>
              </a:rPr>
              <a:t>Planning for the</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Impacts of Climate Change</a:t>
            </a:r>
            <a:br>
              <a:rPr lang="en-US" sz="2800" dirty="0">
                <a:solidFill>
                  <a:schemeClr val="bg1"/>
                </a:solidFill>
              </a:rPr>
            </a:br>
            <a:r>
              <a:rPr lang="en-US" sz="2800" dirty="0">
                <a:solidFill>
                  <a:schemeClr val="bg1"/>
                </a:solidFill>
              </a:rPr>
              <a:t>on North Carolina’s Agricultural Sector</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10</a:t>
            </a:fld>
            <a:endParaRPr lang="en-US" dirty="0"/>
          </a:p>
        </p:txBody>
      </p:sp>
      <p:sp>
        <p:nvSpPr>
          <p:cNvPr id="7" name="Content Placeholder 6">
            <a:extLst>
              <a:ext uri="{FF2B5EF4-FFF2-40B4-BE49-F238E27FC236}">
                <a16:creationId xmlns:a16="http://schemas.microsoft.com/office/drawing/2014/main" id="{3C23AFF2-0D54-62D4-7C8A-89E4C73454B0}"/>
              </a:ext>
            </a:extLst>
          </p:cNvPr>
          <p:cNvSpPr>
            <a:spLocks noGrp="1"/>
          </p:cNvSpPr>
          <p:nvPr>
            <p:ph idx="1"/>
          </p:nvPr>
        </p:nvSpPr>
        <p:spPr>
          <a:xfrm>
            <a:off x="1572421" y="1007656"/>
            <a:ext cx="4323080" cy="5204506"/>
          </a:xfrm>
        </p:spPr>
        <p:txBody>
          <a:bodyPr/>
          <a:lstStyle/>
          <a:p>
            <a:pPr marL="0" indent="0">
              <a:lnSpc>
                <a:spcPct val="120000"/>
              </a:lnSpc>
              <a:spcBef>
                <a:spcPts val="0"/>
              </a:spcBef>
              <a:buNone/>
            </a:pPr>
            <a:r>
              <a:rPr lang="en-US" sz="1600" b="1" dirty="0">
                <a:solidFill>
                  <a:srgbClr val="CCCC00"/>
                </a:solidFill>
              </a:rPr>
              <a:t>Geospatial Exploration</a:t>
            </a:r>
          </a:p>
          <a:p>
            <a:r>
              <a:rPr lang="en-US" sz="1600" dirty="0"/>
              <a:t>Location-specific weather and harvest data may reveal information about the impacts of topography (elevation and soil content) on crop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Enhanced Weather Data</a:t>
            </a:r>
          </a:p>
          <a:p>
            <a:r>
              <a:rPr lang="en-US" sz="1600" dirty="0"/>
              <a:t>Additional weather features such as humidity levels, atmospheric pressure and solar irradiance may reveal additional weather influences on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Infestations and Disease</a:t>
            </a:r>
          </a:p>
          <a:p>
            <a:r>
              <a:rPr lang="en-US" sz="1600" dirty="0"/>
              <a:t>Data related to crop-destroying insect populations and disease occurrences as well as pesticide use may reveal new insights on </a:t>
            </a:r>
            <a:r>
              <a:rPr lang="en-US" sz="1600" dirty="0">
                <a:solidFill>
                  <a:srgbClr val="C00000"/>
                </a:solidFill>
              </a:rPr>
              <a:t>[WHAT?]</a:t>
            </a:r>
          </a:p>
          <a:p>
            <a:endParaRPr lang="en-US" sz="1600" dirty="0"/>
          </a:p>
        </p:txBody>
      </p:sp>
      <p:pic>
        <p:nvPicPr>
          <p:cNvPr id="4" name="Graphic 3" descr="Agriculture with solid fill">
            <a:extLst>
              <a:ext uri="{FF2B5EF4-FFF2-40B4-BE49-F238E27FC236}">
                <a16:creationId xmlns:a16="http://schemas.microsoft.com/office/drawing/2014/main" id="{A5C14C79-5008-C07E-23DD-95C35FA52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60" y="-457200"/>
            <a:ext cx="457200" cy="457200"/>
          </a:xfrm>
          <a:prstGeom prst="rect">
            <a:avLst/>
          </a:prstGeom>
        </p:spPr>
      </p:pic>
      <p:pic>
        <p:nvPicPr>
          <p:cNvPr id="9" name="Graphic 8" descr="Corn with solid fill">
            <a:extLst>
              <a:ext uri="{FF2B5EF4-FFF2-40B4-BE49-F238E27FC236}">
                <a16:creationId xmlns:a16="http://schemas.microsoft.com/office/drawing/2014/main" id="{622FC10C-1A23-D0BD-8776-F1BE010D2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825" y="-457200"/>
            <a:ext cx="457200" cy="457200"/>
          </a:xfrm>
          <a:prstGeom prst="rect">
            <a:avLst/>
          </a:prstGeom>
        </p:spPr>
      </p:pic>
      <p:pic>
        <p:nvPicPr>
          <p:cNvPr id="11" name="Graphic 10" descr="Cowboy female with solid fill">
            <a:extLst>
              <a:ext uri="{FF2B5EF4-FFF2-40B4-BE49-F238E27FC236}">
                <a16:creationId xmlns:a16="http://schemas.microsoft.com/office/drawing/2014/main" id="{C7FDCF04-8833-CE12-1D4B-6D0BB58C1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5290" y="-457200"/>
            <a:ext cx="457200" cy="457200"/>
          </a:xfrm>
          <a:prstGeom prst="rect">
            <a:avLst/>
          </a:prstGeom>
        </p:spPr>
      </p:pic>
      <p:pic>
        <p:nvPicPr>
          <p:cNvPr id="13" name="Graphic 12" descr="Crops with solid fill">
            <a:extLst>
              <a:ext uri="{FF2B5EF4-FFF2-40B4-BE49-F238E27FC236}">
                <a16:creationId xmlns:a16="http://schemas.microsoft.com/office/drawing/2014/main" id="{1B737D64-8239-8718-2817-EA0934C5C2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14755" y="-457200"/>
            <a:ext cx="457200" cy="457200"/>
          </a:xfrm>
          <a:prstGeom prst="rect">
            <a:avLst/>
          </a:prstGeom>
        </p:spPr>
      </p:pic>
      <p:pic>
        <p:nvPicPr>
          <p:cNvPr id="15" name="Graphic 14" descr="Daily calendar with solid fill">
            <a:extLst>
              <a:ext uri="{FF2B5EF4-FFF2-40B4-BE49-F238E27FC236}">
                <a16:creationId xmlns:a16="http://schemas.microsoft.com/office/drawing/2014/main" id="{ED090964-8339-236C-A67E-6AB4E27302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4220" y="-457200"/>
            <a:ext cx="457200" cy="457200"/>
          </a:xfrm>
          <a:prstGeom prst="rect">
            <a:avLst/>
          </a:prstGeom>
        </p:spPr>
      </p:pic>
      <p:pic>
        <p:nvPicPr>
          <p:cNvPr id="17" name="Graphic 16" descr="Farmer female with solid fill">
            <a:extLst>
              <a:ext uri="{FF2B5EF4-FFF2-40B4-BE49-F238E27FC236}">
                <a16:creationId xmlns:a16="http://schemas.microsoft.com/office/drawing/2014/main" id="{3328406F-E7A7-6166-41A4-A612C34928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3685" y="-457200"/>
            <a:ext cx="457200" cy="457200"/>
          </a:xfrm>
          <a:prstGeom prst="rect">
            <a:avLst/>
          </a:prstGeom>
        </p:spPr>
      </p:pic>
      <p:pic>
        <p:nvPicPr>
          <p:cNvPr id="19" name="Graphic 18" descr="Farmer male with solid fill">
            <a:extLst>
              <a:ext uri="{FF2B5EF4-FFF2-40B4-BE49-F238E27FC236}">
                <a16:creationId xmlns:a16="http://schemas.microsoft.com/office/drawing/2014/main" id="{AE91CDF8-649C-19CA-C93D-96ECFFCB99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3150" y="-457200"/>
            <a:ext cx="457200" cy="457200"/>
          </a:xfrm>
          <a:prstGeom prst="rect">
            <a:avLst/>
          </a:prstGeom>
        </p:spPr>
      </p:pic>
      <p:pic>
        <p:nvPicPr>
          <p:cNvPr id="21" name="Graphic 20" descr="Farm scene with solid fill">
            <a:extLst>
              <a:ext uri="{FF2B5EF4-FFF2-40B4-BE49-F238E27FC236}">
                <a16:creationId xmlns:a16="http://schemas.microsoft.com/office/drawing/2014/main" id="{2690C176-4B4A-13FB-7A12-8534B36932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2615" y="-457200"/>
            <a:ext cx="457200" cy="457200"/>
          </a:xfrm>
          <a:prstGeom prst="rect">
            <a:avLst/>
          </a:prstGeom>
        </p:spPr>
      </p:pic>
      <p:pic>
        <p:nvPicPr>
          <p:cNvPr id="23" name="Graphic 22" descr="Forest scene with solid fill">
            <a:extLst>
              <a:ext uri="{FF2B5EF4-FFF2-40B4-BE49-F238E27FC236}">
                <a16:creationId xmlns:a16="http://schemas.microsoft.com/office/drawing/2014/main" id="{0BBA4628-79AE-87AB-8BD3-80DE160A1A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62080" y="-457200"/>
            <a:ext cx="457200" cy="457200"/>
          </a:xfrm>
          <a:prstGeom prst="rect">
            <a:avLst/>
          </a:prstGeom>
        </p:spPr>
      </p:pic>
      <p:pic>
        <p:nvPicPr>
          <p:cNvPr id="25" name="Graphic 24" descr="Highway scene with solid fill">
            <a:extLst>
              <a:ext uri="{FF2B5EF4-FFF2-40B4-BE49-F238E27FC236}">
                <a16:creationId xmlns:a16="http://schemas.microsoft.com/office/drawing/2014/main" id="{07204EEB-49A3-6B1E-9FCA-E0FBE53203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71545" y="-457200"/>
            <a:ext cx="457200" cy="457200"/>
          </a:xfrm>
          <a:prstGeom prst="rect">
            <a:avLst/>
          </a:prstGeom>
        </p:spPr>
      </p:pic>
      <p:pic>
        <p:nvPicPr>
          <p:cNvPr id="27" name="Graphic 26" descr="Hill scene with solid fill">
            <a:extLst>
              <a:ext uri="{FF2B5EF4-FFF2-40B4-BE49-F238E27FC236}">
                <a16:creationId xmlns:a16="http://schemas.microsoft.com/office/drawing/2014/main" id="{1C0647EE-07B7-4373-83D8-882F59E759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81010" y="-457200"/>
            <a:ext cx="457200" cy="457200"/>
          </a:xfrm>
          <a:prstGeom prst="rect">
            <a:avLst/>
          </a:prstGeom>
        </p:spPr>
      </p:pic>
      <p:pic>
        <p:nvPicPr>
          <p:cNvPr id="29" name="Graphic 28" descr="Information with solid fill">
            <a:extLst>
              <a:ext uri="{FF2B5EF4-FFF2-40B4-BE49-F238E27FC236}">
                <a16:creationId xmlns:a16="http://schemas.microsoft.com/office/drawing/2014/main" id="{2704EB24-4E19-9E15-EAD0-8843D4023B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90475" y="-457200"/>
            <a:ext cx="457200" cy="457200"/>
          </a:xfrm>
          <a:prstGeom prst="rect">
            <a:avLst/>
          </a:prstGeom>
        </p:spPr>
      </p:pic>
      <p:pic>
        <p:nvPicPr>
          <p:cNvPr id="33" name="Graphic 32" descr="Map compass with solid fill">
            <a:extLst>
              <a:ext uri="{FF2B5EF4-FFF2-40B4-BE49-F238E27FC236}">
                <a16:creationId xmlns:a16="http://schemas.microsoft.com/office/drawing/2014/main" id="{F5F889B2-759A-4792-32FC-AE0DC69F52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09405" y="-457200"/>
            <a:ext cx="457200" cy="457200"/>
          </a:xfrm>
          <a:prstGeom prst="rect">
            <a:avLst/>
          </a:prstGeom>
        </p:spPr>
      </p:pic>
      <p:pic>
        <p:nvPicPr>
          <p:cNvPr id="35" name="Graphic 34" descr="Map with pin with solid fill">
            <a:extLst>
              <a:ext uri="{FF2B5EF4-FFF2-40B4-BE49-F238E27FC236}">
                <a16:creationId xmlns:a16="http://schemas.microsoft.com/office/drawing/2014/main" id="{C217ECC1-B67F-CD6C-895F-E8823D475C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2341" y="949304"/>
            <a:ext cx="640080" cy="640080"/>
          </a:xfrm>
          <a:prstGeom prst="rect">
            <a:avLst/>
          </a:prstGeom>
        </p:spPr>
      </p:pic>
      <p:pic>
        <p:nvPicPr>
          <p:cNvPr id="37" name="Graphic 36" descr="Rolling hills with solid fill">
            <a:extLst>
              <a:ext uri="{FF2B5EF4-FFF2-40B4-BE49-F238E27FC236}">
                <a16:creationId xmlns:a16="http://schemas.microsoft.com/office/drawing/2014/main" id="{6CBB3644-E4EC-6865-2A56-941B87969A2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228335" y="-457200"/>
            <a:ext cx="457200" cy="457200"/>
          </a:xfrm>
          <a:prstGeom prst="rect">
            <a:avLst/>
          </a:prstGeom>
        </p:spPr>
      </p:pic>
      <p:pic>
        <p:nvPicPr>
          <p:cNvPr id="39" name="Graphic 38" descr="Scarecrow with solid fill">
            <a:extLst>
              <a:ext uri="{FF2B5EF4-FFF2-40B4-BE49-F238E27FC236}">
                <a16:creationId xmlns:a16="http://schemas.microsoft.com/office/drawing/2014/main" id="{DAF9CEC0-B8A1-69E0-F3A2-67D35F3C18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37800" y="-457200"/>
            <a:ext cx="457200" cy="457200"/>
          </a:xfrm>
          <a:prstGeom prst="rect">
            <a:avLst/>
          </a:prstGeom>
        </p:spPr>
      </p:pic>
      <p:pic>
        <p:nvPicPr>
          <p:cNvPr id="43" name="Graphic 42" descr="Spider with solid fill">
            <a:extLst>
              <a:ext uri="{FF2B5EF4-FFF2-40B4-BE49-F238E27FC236}">
                <a16:creationId xmlns:a16="http://schemas.microsoft.com/office/drawing/2014/main" id="{D381BB6A-BB1D-6B7B-F37D-9956A4CF42B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9827" y="4335940"/>
            <a:ext cx="457200" cy="457200"/>
          </a:xfrm>
          <a:prstGeom prst="rect">
            <a:avLst/>
          </a:prstGeom>
        </p:spPr>
      </p:pic>
      <p:pic>
        <p:nvPicPr>
          <p:cNvPr id="49" name="Graphic 48" descr="Partial sun outline">
            <a:extLst>
              <a:ext uri="{FF2B5EF4-FFF2-40B4-BE49-F238E27FC236}">
                <a16:creationId xmlns:a16="http://schemas.microsoft.com/office/drawing/2014/main" id="{A1713646-DE20-4E71-EEF8-9E96DF3BB19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5751" y="2564858"/>
            <a:ext cx="640080" cy="640080"/>
          </a:xfrm>
          <a:prstGeom prst="rect">
            <a:avLst/>
          </a:prstGeom>
        </p:spPr>
      </p:pic>
      <p:sp>
        <p:nvSpPr>
          <p:cNvPr id="3" name="Rectangle 2">
            <a:extLst>
              <a:ext uri="{FF2B5EF4-FFF2-40B4-BE49-F238E27FC236}">
                <a16:creationId xmlns:a16="http://schemas.microsoft.com/office/drawing/2014/main" id="{0A32648A-7C2E-98F1-5736-B4981A8AAB64}"/>
              </a:ext>
            </a:extLst>
          </p:cNvPr>
          <p:cNvSpPr/>
          <p:nvPr/>
        </p:nvSpPr>
        <p:spPr>
          <a:xfrm>
            <a:off x="8799039" y="-397311"/>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Added some thoughts (to be revised)</a:t>
            </a:r>
          </a:p>
        </p:txBody>
      </p:sp>
    </p:spTree>
    <p:extLst>
      <p:ext uri="{BB962C8B-B14F-4D97-AF65-F5344CB8AC3E}">
        <p14:creationId xmlns:p14="http://schemas.microsoft.com/office/powerpoint/2010/main" val="331962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CCCC00"/>
                </a:solidFill>
              </a:rPr>
              <a:t>GitHub</a:t>
            </a:r>
          </a:p>
          <a:p>
            <a:pPr marL="0" indent="0">
              <a:lnSpc>
                <a:spcPct val="100000"/>
              </a:lnSpc>
              <a:spcBef>
                <a:spcPts val="0"/>
              </a:spcBef>
              <a:buNone/>
            </a:pPr>
            <a:r>
              <a:rPr lang="en-US" sz="1200" dirty="0"/>
              <a:t>Project Repository: </a:t>
            </a:r>
            <a:r>
              <a:rPr lang="en-US" sz="1200" dirty="0">
                <a:hlinkClick r:id="rId3"/>
              </a:rPr>
              <a:t>github.com/</a:t>
            </a:r>
            <a:r>
              <a:rPr lang="en-US" sz="1200" dirty="0" err="1">
                <a:hlinkClick r:id="rId3"/>
              </a:rPr>
              <a:t>mikeszumski</a:t>
            </a:r>
            <a:r>
              <a:rPr lang="en-US" sz="1200" dirty="0">
                <a:hlinkClick r:id="rId3"/>
              </a:rPr>
              <a:t>/</a:t>
            </a:r>
            <a:r>
              <a:rPr lang="en-US" sz="1200" dirty="0" err="1">
                <a:hlinkClick r:id="rId3"/>
              </a:rPr>
              <a:t>AgProject3</a:t>
            </a:r>
            <a:r>
              <a:rPr lang="en-US" sz="1200" dirty="0"/>
              <a:t> </a:t>
            </a:r>
          </a:p>
          <a:p>
            <a:pPr marL="0" indent="0">
              <a:lnSpc>
                <a:spcPct val="100000"/>
              </a:lnSpc>
              <a:spcBef>
                <a:spcPts val="0"/>
              </a:spcBef>
              <a:buNone/>
            </a:pPr>
            <a:endParaRPr lang="en-US" dirty="0"/>
          </a:p>
          <a:p>
            <a:pPr marL="0" indent="0">
              <a:buNone/>
            </a:pPr>
            <a:r>
              <a:rPr lang="en-US" b="1" dirty="0">
                <a:solidFill>
                  <a:srgbClr val="CCCC00"/>
                </a:solidFill>
              </a:rPr>
              <a:t>Contributors</a:t>
            </a:r>
          </a:p>
          <a:p>
            <a:pPr marL="171450" indent="-171450">
              <a:lnSpc>
                <a:spcPct val="100000"/>
              </a:lnSpc>
              <a:spcBef>
                <a:spcPts val="0"/>
              </a:spcBef>
            </a:pPr>
            <a:r>
              <a:rPr lang="en-US" sz="1200" dirty="0"/>
              <a:t>Michael Szumski | </a:t>
            </a:r>
            <a:r>
              <a:rPr lang="en-US" sz="1200" dirty="0">
                <a:hlinkClick r:id="rId4"/>
              </a:rPr>
              <a:t>@mikeszumski </a:t>
            </a:r>
            <a:r>
              <a:rPr lang="en-US" sz="1200" dirty="0"/>
              <a:t>(data wrangling, public health analysis)</a:t>
            </a:r>
          </a:p>
          <a:p>
            <a:pPr marL="171450" indent="-171450">
              <a:lnSpc>
                <a:spcPct val="100000"/>
              </a:lnSpc>
              <a:spcBef>
                <a:spcPts val="0"/>
              </a:spcBef>
            </a:pPr>
            <a:r>
              <a:rPr lang="en-US" sz="1200" dirty="0"/>
              <a:t>Jamie Bond | </a:t>
            </a:r>
            <a:r>
              <a:rPr lang="en-US" sz="1200" dirty="0">
                <a:hlinkClick r:id="rId5"/>
              </a:rPr>
              <a:t>@JBondAI </a:t>
            </a:r>
            <a:r>
              <a:rPr lang="en-US" sz="1200" dirty="0"/>
              <a:t> (dataset identification, storytelling)</a:t>
            </a:r>
          </a:p>
          <a:p>
            <a:pPr marL="0" indent="0">
              <a:buNone/>
            </a:pPr>
            <a:endParaRPr lang="en-US" b="1" dirty="0">
              <a:solidFill>
                <a:srgbClr val="D6A300"/>
              </a:solidFill>
            </a:endParaRPr>
          </a:p>
          <a:p>
            <a:pPr marL="0" indent="0">
              <a:buNone/>
            </a:pPr>
            <a:r>
              <a:rPr lang="en-US" b="1" dirty="0">
                <a:solidFill>
                  <a:srgbClr val="CCCC00"/>
                </a:solidFill>
              </a:rPr>
              <a:t>Data Providers</a:t>
            </a:r>
          </a:p>
          <a:p>
            <a:pPr marL="171450" indent="-171450">
              <a:lnSpc>
                <a:spcPct val="100000"/>
              </a:lnSpc>
              <a:spcBef>
                <a:spcPts val="0"/>
              </a:spcBef>
            </a:pPr>
            <a:endParaRPr lang="en-US" sz="1200" dirty="0"/>
          </a:p>
          <a:p>
            <a:pPr marL="0" indent="0">
              <a:buNone/>
            </a:pPr>
            <a:endParaRPr lang="en-US" dirty="0"/>
          </a:p>
        </p:txBody>
      </p:sp>
      <p:pic>
        <p:nvPicPr>
          <p:cNvPr id="6" name="Picture 5" descr="A field of green plants&#10;&#10;Description automatically generated">
            <a:extLst>
              <a:ext uri="{FF2B5EF4-FFF2-40B4-BE49-F238E27FC236}">
                <a16:creationId xmlns:a16="http://schemas.microsoft.com/office/drawing/2014/main" id="{3DF1BEAB-E9A6-51B3-6AAC-DBB2463EA1A5}"/>
              </a:ext>
            </a:extLst>
          </p:cNvPr>
          <p:cNvPicPr>
            <a:picLocks noChangeAspect="1"/>
          </p:cNvPicPr>
          <p:nvPr/>
        </p:nvPicPr>
        <p:blipFill rotWithShape="1">
          <a:blip r:embed="rId6">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8" name="Rectangle 7">
            <a:extLst>
              <a:ext uri="{FF2B5EF4-FFF2-40B4-BE49-F238E27FC236}">
                <a16:creationId xmlns:a16="http://schemas.microsoft.com/office/drawing/2014/main" id="{7166A20F-03B1-BF9C-4953-19D6FD7D8BDE}"/>
              </a:ext>
            </a:extLst>
          </p:cNvPr>
          <p:cNvSpPr/>
          <p:nvPr/>
        </p:nvSpPr>
        <p:spPr>
          <a:xfrm>
            <a:off x="6524509" y="3251200"/>
            <a:ext cx="5667491" cy="3606799"/>
          </a:xfrm>
          <a:prstGeom prst="rect">
            <a:avLst/>
          </a:prstGeom>
          <a:gradFill flip="none" rotWithShape="1">
            <a:gsLst>
              <a:gs pos="55000">
                <a:schemeClr val="tx1">
                  <a:alpha val="56000"/>
                </a:schemeClr>
              </a:gs>
              <a:gs pos="1000">
                <a:schemeClr val="tx1">
                  <a:lumMod val="95000"/>
                  <a:lumOff val="5000"/>
                  <a:alpha val="73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10">
            <a:extLst>
              <a:ext uri="{FF2B5EF4-FFF2-40B4-BE49-F238E27FC236}">
                <a16:creationId xmlns:a16="http://schemas.microsoft.com/office/drawing/2014/main" id="{8666330E-2FC6-AED5-C075-A892BD2CED4B}"/>
              </a:ext>
            </a:extLst>
          </p:cNvPr>
          <p:cNvSpPr>
            <a:spLocks noGrp="1"/>
          </p:cNvSpPr>
          <p:nvPr>
            <p:ph type="sldNum" sz="quarter" idx="12"/>
          </p:nvPr>
        </p:nvSpPr>
        <p:spPr>
          <a:xfrm>
            <a:off x="8610600" y="6356350"/>
            <a:ext cx="2743200" cy="365125"/>
          </a:xfrm>
        </p:spPr>
        <p:txBody>
          <a:bodyPr/>
          <a:lstStyle/>
          <a:p>
            <a:fld id="{79F31F10-1257-482C-8051-E7DF71AF7482}" type="slidenum">
              <a:rPr lang="en-US" sz="1000" smtClean="0">
                <a:solidFill>
                  <a:schemeClr val="bg1"/>
                </a:solidFill>
              </a:rPr>
              <a:t>11</a:t>
            </a:fld>
            <a:endParaRPr lang="en-US" sz="1000" dirty="0">
              <a:solidFill>
                <a:schemeClr val="bg1"/>
              </a:solidFill>
            </a:endParaRP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a:xfrm>
            <a:off x="4267695" y="6365648"/>
            <a:ext cx="4909455"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Tree>
    <p:extLst>
      <p:ext uri="{BB962C8B-B14F-4D97-AF65-F5344CB8AC3E}">
        <p14:creationId xmlns:p14="http://schemas.microsoft.com/office/powerpoint/2010/main" val="280867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Place holder</a:t>
            </a:r>
          </a:p>
        </p:txBody>
      </p:sp>
      <p:pic>
        <p:nvPicPr>
          <p:cNvPr id="9" name="Content Placeholder 8" descr="A screenshot of a computer screen&#10;&#10;Description automatically generated">
            <a:extLst>
              <a:ext uri="{FF2B5EF4-FFF2-40B4-BE49-F238E27FC236}">
                <a16:creationId xmlns:a16="http://schemas.microsoft.com/office/drawing/2014/main" id="{DADB6053-CF02-1C01-93F9-2E1635E6D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052" y="633186"/>
            <a:ext cx="7540942" cy="4103914"/>
          </a:xfrm>
        </p:spPr>
      </p:pic>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12</a:t>
            </a:fld>
            <a:endParaRPr lang="en-US" dirty="0"/>
          </a:p>
        </p:txBody>
      </p:sp>
      <p:pic>
        <p:nvPicPr>
          <p:cNvPr id="10" name="Picture 9">
            <a:extLst>
              <a:ext uri="{FF2B5EF4-FFF2-40B4-BE49-F238E27FC236}">
                <a16:creationId xmlns:a16="http://schemas.microsoft.com/office/drawing/2014/main" id="{AEC5ADDF-1647-C282-F636-916A29EEBB25}"/>
              </a:ext>
            </a:extLst>
          </p:cNvPr>
          <p:cNvPicPr>
            <a:picLocks noChangeAspect="1"/>
          </p:cNvPicPr>
          <p:nvPr/>
        </p:nvPicPr>
        <p:blipFill>
          <a:blip r:embed="rId3"/>
          <a:stretch>
            <a:fillRect/>
          </a:stretch>
        </p:blipFill>
        <p:spPr>
          <a:xfrm>
            <a:off x="7238641" y="2836636"/>
            <a:ext cx="4410507" cy="3519714"/>
          </a:xfrm>
          <a:prstGeom prst="rect">
            <a:avLst/>
          </a:prstGeom>
        </p:spPr>
      </p:pic>
      <p:grpSp>
        <p:nvGrpSpPr>
          <p:cNvPr id="11" name="Group 10">
            <a:extLst>
              <a:ext uri="{FF2B5EF4-FFF2-40B4-BE49-F238E27FC236}">
                <a16:creationId xmlns:a16="http://schemas.microsoft.com/office/drawing/2014/main" id="{8B790E3A-7B59-D8B6-59E6-AC239D3E4CF8}"/>
              </a:ext>
            </a:extLst>
          </p:cNvPr>
          <p:cNvGrpSpPr/>
          <p:nvPr/>
        </p:nvGrpSpPr>
        <p:grpSpPr>
          <a:xfrm>
            <a:off x="8798296" y="305820"/>
            <a:ext cx="2702751" cy="2558496"/>
            <a:chOff x="9094510" y="3797853"/>
            <a:chExt cx="2702751" cy="2558496"/>
          </a:xfrm>
        </p:grpSpPr>
        <p:pic>
          <p:nvPicPr>
            <p:cNvPr id="12" name="Picture 11">
              <a:extLst>
                <a:ext uri="{FF2B5EF4-FFF2-40B4-BE49-F238E27FC236}">
                  <a16:creationId xmlns:a16="http://schemas.microsoft.com/office/drawing/2014/main" id="{467982B2-2D46-5C50-2013-DD08FBBB229B}"/>
                </a:ext>
              </a:extLst>
            </p:cNvPr>
            <p:cNvPicPr>
              <a:picLocks noChangeAspect="1"/>
            </p:cNvPicPr>
            <p:nvPr/>
          </p:nvPicPr>
          <p:blipFill>
            <a:blip r:embed="rId4"/>
            <a:stretch>
              <a:fillRect/>
            </a:stretch>
          </p:blipFill>
          <p:spPr>
            <a:xfrm>
              <a:off x="9188262" y="3797853"/>
              <a:ext cx="2608999" cy="2479952"/>
            </a:xfrm>
            <a:prstGeom prst="rect">
              <a:avLst/>
            </a:prstGeom>
            <a:scene3d>
              <a:camera prst="perspectiveHeroicExtremeLeftFacing"/>
              <a:lightRig rig="threePt" dir="t"/>
            </a:scene3d>
          </p:spPr>
        </p:pic>
        <p:pic>
          <p:nvPicPr>
            <p:cNvPr id="3" name="Picture 2">
              <a:extLst>
                <a:ext uri="{FF2B5EF4-FFF2-40B4-BE49-F238E27FC236}">
                  <a16:creationId xmlns:a16="http://schemas.microsoft.com/office/drawing/2014/main" id="{8BE4EA24-AEEB-AE84-500E-315E63E8F7F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1714" y="5550353"/>
              <a:ext cx="1062080" cy="727452"/>
            </a:xfrm>
            <a:prstGeom prst="rect">
              <a:avLst/>
            </a:prstGeom>
          </p:spPr>
        </p:pic>
        <p:pic>
          <p:nvPicPr>
            <p:cNvPr id="6" name="Picture 5">
              <a:extLst>
                <a:ext uri="{FF2B5EF4-FFF2-40B4-BE49-F238E27FC236}">
                  <a16:creationId xmlns:a16="http://schemas.microsoft.com/office/drawing/2014/main" id="{1DFF1B03-9E77-739C-BEFB-C4B034BA2E1C}"/>
                </a:ext>
              </a:extLst>
            </p:cNvPr>
            <p:cNvPicPr>
              <a:picLocks noChangeAspect="1"/>
            </p:cNvPicPr>
            <p:nvPr/>
          </p:nvPicPr>
          <p:blipFill>
            <a:blip r:embed="rId6"/>
            <a:stretch>
              <a:fillRect/>
            </a:stretch>
          </p:blipFill>
          <p:spPr>
            <a:xfrm>
              <a:off x="9094510" y="5621908"/>
              <a:ext cx="730769" cy="734441"/>
            </a:xfrm>
            <a:prstGeom prst="rect">
              <a:avLst/>
            </a:prstGeom>
          </p:spPr>
        </p:pic>
      </p:grpSp>
      <p:sp>
        <p:nvSpPr>
          <p:cNvPr id="7" name="Rectangle 6">
            <a:extLst>
              <a:ext uri="{FF2B5EF4-FFF2-40B4-BE49-F238E27FC236}">
                <a16:creationId xmlns:a16="http://schemas.microsoft.com/office/drawing/2014/main" id="{C950CB2F-E7A3-980D-0BBF-6B27AB66593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32333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Precipitation and </a:t>
            </a:r>
            <a:r>
              <a:rPr lang="en-US"/>
              <a:t>Temperature Data Source</a:t>
            </a:r>
            <a:endParaRPr lang="en-US" dirty="0"/>
          </a:p>
        </p:txBody>
      </p:sp>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13</a:t>
            </a:fld>
            <a:endParaRPr lang="en-US" dirty="0"/>
          </a:p>
        </p:txBody>
      </p:sp>
      <p:pic>
        <p:nvPicPr>
          <p:cNvPr id="12" name="Picture 11">
            <a:extLst>
              <a:ext uri="{FF2B5EF4-FFF2-40B4-BE49-F238E27FC236}">
                <a16:creationId xmlns:a16="http://schemas.microsoft.com/office/drawing/2014/main" id="{6C8F8E5C-5CF5-5601-CB15-76495AE59FEE}"/>
              </a:ext>
            </a:extLst>
          </p:cNvPr>
          <p:cNvPicPr>
            <a:picLocks noChangeAspect="1"/>
          </p:cNvPicPr>
          <p:nvPr/>
        </p:nvPicPr>
        <p:blipFill>
          <a:blip r:embed="rId2"/>
          <a:stretch>
            <a:fillRect/>
          </a:stretch>
        </p:blipFill>
        <p:spPr>
          <a:xfrm>
            <a:off x="542544" y="967807"/>
            <a:ext cx="4670178" cy="5204507"/>
          </a:xfrm>
          <a:prstGeom prst="rect">
            <a:avLst/>
          </a:prstGeom>
        </p:spPr>
      </p:pic>
      <p:sp>
        <p:nvSpPr>
          <p:cNvPr id="14" name="TextBox 13">
            <a:extLst>
              <a:ext uri="{FF2B5EF4-FFF2-40B4-BE49-F238E27FC236}">
                <a16:creationId xmlns:a16="http://schemas.microsoft.com/office/drawing/2014/main" id="{D160917D-6B4B-6591-8B96-B2C7F9124749}"/>
              </a:ext>
            </a:extLst>
          </p:cNvPr>
          <p:cNvSpPr txBox="1"/>
          <p:nvPr/>
        </p:nvSpPr>
        <p:spPr>
          <a:xfrm>
            <a:off x="6800304" y="1900535"/>
            <a:ext cx="3566160" cy="1200329"/>
          </a:xfrm>
          <a:prstGeom prst="rect">
            <a:avLst/>
          </a:prstGeom>
          <a:noFill/>
        </p:spPr>
        <p:txBody>
          <a:bodyPr wrap="square">
            <a:spAutoFit/>
          </a:bodyPr>
          <a:lstStyle/>
          <a:p>
            <a:r>
              <a:rPr lang="en-US" dirty="0"/>
              <a:t>https://public.tableau.com/app/profile/north.carolina.state.climate.office/viz/SEClimateTrendAnalysisTool/TrendAnalysisTool</a:t>
            </a:r>
          </a:p>
        </p:txBody>
      </p:sp>
      <p:pic>
        <p:nvPicPr>
          <p:cNvPr id="6" name="Picture 5">
            <a:extLst>
              <a:ext uri="{FF2B5EF4-FFF2-40B4-BE49-F238E27FC236}">
                <a16:creationId xmlns:a16="http://schemas.microsoft.com/office/drawing/2014/main" id="{3D2FC20D-6312-431F-84E5-3191F8EB8018}"/>
              </a:ext>
            </a:extLst>
          </p:cNvPr>
          <p:cNvPicPr>
            <a:picLocks noChangeAspect="1"/>
          </p:cNvPicPr>
          <p:nvPr/>
        </p:nvPicPr>
        <p:blipFill>
          <a:blip r:embed="rId3"/>
          <a:stretch>
            <a:fillRect/>
          </a:stretch>
        </p:blipFill>
        <p:spPr>
          <a:xfrm>
            <a:off x="7109103" y="3664206"/>
            <a:ext cx="4571557" cy="2341079"/>
          </a:xfrm>
          <a:prstGeom prst="rect">
            <a:avLst/>
          </a:prstGeom>
        </p:spPr>
      </p:pic>
      <p:sp>
        <p:nvSpPr>
          <p:cNvPr id="3" name="Rectangle 2">
            <a:extLst>
              <a:ext uri="{FF2B5EF4-FFF2-40B4-BE49-F238E27FC236}">
                <a16:creationId xmlns:a16="http://schemas.microsoft.com/office/drawing/2014/main" id="{CBD4472A-82C4-2FB9-90AB-4CEB410BEBC0}"/>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196725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D14E-D499-1151-FC44-D048E630F5B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0B9D606-4BBB-CBFE-7DF2-A92CE2089A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93DE928-1AA3-0418-9324-9787211E4D9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245E5B53-8757-DCBE-AA21-A1E0AAF6384F}"/>
              </a:ext>
            </a:extLst>
          </p:cNvPr>
          <p:cNvSpPr>
            <a:spLocks noGrp="1"/>
          </p:cNvSpPr>
          <p:nvPr>
            <p:ph type="sldNum" sz="quarter" idx="12"/>
          </p:nvPr>
        </p:nvSpPr>
        <p:spPr/>
        <p:txBody>
          <a:bodyPr/>
          <a:lstStyle/>
          <a:p>
            <a:fld id="{79F31F10-1257-482C-8051-E7DF71AF7482}" type="slidenum">
              <a:rPr lang="en-US" smtClean="0"/>
              <a:pPr/>
              <a:t>14</a:t>
            </a:fld>
            <a:endParaRPr lang="en-US" dirty="0"/>
          </a:p>
        </p:txBody>
      </p:sp>
      <p:pic>
        <p:nvPicPr>
          <p:cNvPr id="11" name="Picture 10">
            <a:extLst>
              <a:ext uri="{FF2B5EF4-FFF2-40B4-BE49-F238E27FC236}">
                <a16:creationId xmlns:a16="http://schemas.microsoft.com/office/drawing/2014/main" id="{EE7996C6-C052-C453-3E4A-28EEA0011544}"/>
              </a:ext>
            </a:extLst>
          </p:cNvPr>
          <p:cNvPicPr>
            <a:picLocks noChangeAspect="1"/>
          </p:cNvPicPr>
          <p:nvPr/>
        </p:nvPicPr>
        <p:blipFill>
          <a:blip r:embed="rId2"/>
          <a:stretch>
            <a:fillRect/>
          </a:stretch>
        </p:blipFill>
        <p:spPr>
          <a:xfrm>
            <a:off x="4359335" y="-365126"/>
            <a:ext cx="5302129" cy="6858000"/>
          </a:xfrm>
          <a:prstGeom prst="rect">
            <a:avLst/>
          </a:prstGeom>
        </p:spPr>
      </p:pic>
      <p:sp>
        <p:nvSpPr>
          <p:cNvPr id="13" name="TextBox 12">
            <a:extLst>
              <a:ext uri="{FF2B5EF4-FFF2-40B4-BE49-F238E27FC236}">
                <a16:creationId xmlns:a16="http://schemas.microsoft.com/office/drawing/2014/main" id="{0CDC4B77-5FD6-AAF6-D32C-3BCCD6DB205D}"/>
              </a:ext>
            </a:extLst>
          </p:cNvPr>
          <p:cNvSpPr txBox="1"/>
          <p:nvPr/>
        </p:nvSpPr>
        <p:spPr>
          <a:xfrm>
            <a:off x="3048802" y="2638737"/>
            <a:ext cx="6097604" cy="1200329"/>
          </a:xfrm>
          <a:prstGeom prst="rect">
            <a:avLst/>
          </a:prstGeom>
          <a:noFill/>
        </p:spPr>
        <p:txBody>
          <a:bodyPr wrap="square">
            <a:spAutoFit/>
          </a:bodyPr>
          <a:lstStyle/>
          <a:p>
            <a:r>
              <a:rPr lang="en-US" dirty="0"/>
              <a:t>https://cals.ncsu.edu/agricultural-and-resource-economics/wp-content/uploads/sites/46/2017/07/AgricultureAgribusinessReport-2023-digital.pdf</a:t>
            </a:r>
          </a:p>
        </p:txBody>
      </p:sp>
      <p:sp>
        <p:nvSpPr>
          <p:cNvPr id="7" name="TextBox 6">
            <a:extLst>
              <a:ext uri="{FF2B5EF4-FFF2-40B4-BE49-F238E27FC236}">
                <a16:creationId xmlns:a16="http://schemas.microsoft.com/office/drawing/2014/main" id="{276BC48A-1BB7-D782-87ED-C4F3E046E734}"/>
              </a:ext>
            </a:extLst>
          </p:cNvPr>
          <p:cNvSpPr txBox="1"/>
          <p:nvPr/>
        </p:nvSpPr>
        <p:spPr>
          <a:xfrm>
            <a:off x="164206" y="5700877"/>
            <a:ext cx="6098146" cy="369332"/>
          </a:xfrm>
          <a:prstGeom prst="rect">
            <a:avLst/>
          </a:prstGeom>
          <a:noFill/>
        </p:spPr>
        <p:txBody>
          <a:bodyPr wrap="square">
            <a:spAutoFit/>
          </a:bodyPr>
          <a:lstStyle/>
          <a:p>
            <a:r>
              <a:rPr lang="en-US" dirty="0"/>
              <a:t>https://statesummaries.ncics.org/chapter/nc/</a:t>
            </a:r>
          </a:p>
        </p:txBody>
      </p:sp>
      <p:sp>
        <p:nvSpPr>
          <p:cNvPr id="6" name="Rectangle 5">
            <a:extLst>
              <a:ext uri="{FF2B5EF4-FFF2-40B4-BE49-F238E27FC236}">
                <a16:creationId xmlns:a16="http://schemas.microsoft.com/office/drawing/2014/main" id="{19279D00-C8A7-B0A6-4342-C0048F63E8F7}"/>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62276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993" y="4867204"/>
            <a:ext cx="1050656" cy="1050656"/>
          </a:xfrm>
          <a:prstGeom prst="rect">
            <a:avLst/>
          </a:prstGeom>
        </p:spPr>
      </p:pic>
      <p:grpSp>
        <p:nvGrpSpPr>
          <p:cNvPr id="169" name="Group 168">
            <a:extLst>
              <a:ext uri="{FF2B5EF4-FFF2-40B4-BE49-F238E27FC236}">
                <a16:creationId xmlns:a16="http://schemas.microsoft.com/office/drawing/2014/main" id="{49AE0B0C-A7A1-6623-E254-AD604D017F53}"/>
              </a:ext>
            </a:extLst>
          </p:cNvPr>
          <p:cNvGrpSpPr/>
          <p:nvPr/>
        </p:nvGrpSpPr>
        <p:grpSpPr>
          <a:xfrm>
            <a:off x="189473" y="4755944"/>
            <a:ext cx="4240260" cy="1491710"/>
            <a:chOff x="255716" y="1648769"/>
            <a:chExt cx="4240260" cy="1491710"/>
          </a:xfrm>
        </p:grpSpPr>
        <p:sp>
          <p:nvSpPr>
            <p:cNvPr id="170" name="Rectangle 169">
              <a:extLst>
                <a:ext uri="{FF2B5EF4-FFF2-40B4-BE49-F238E27FC236}">
                  <a16:creationId xmlns:a16="http://schemas.microsoft.com/office/drawing/2014/main" id="{CD2DC3B8-2CA8-69A1-5DEC-732C79156389}"/>
                </a:ext>
              </a:extLst>
            </p:cNvPr>
            <p:cNvSpPr/>
            <p:nvPr/>
          </p:nvSpPr>
          <p:spPr>
            <a:xfrm>
              <a:off x="255716" y="1648769"/>
              <a:ext cx="4240260" cy="14917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tored Data 170">
              <a:extLst>
                <a:ext uri="{FF2B5EF4-FFF2-40B4-BE49-F238E27FC236}">
                  <a16:creationId xmlns:a16="http://schemas.microsoft.com/office/drawing/2014/main" id="{8FA653B0-B6A3-B760-6C72-BDA8C002E8AE}"/>
                </a:ext>
              </a:extLst>
            </p:cNvPr>
            <p:cNvSpPr/>
            <p:nvPr/>
          </p:nvSpPr>
          <p:spPr>
            <a:xfrm>
              <a:off x="530228" y="2285357"/>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Financial</a:t>
              </a:r>
            </a:p>
            <a:p>
              <a:pPr algn="ctr"/>
              <a:r>
                <a:rPr lang="en-US" sz="1100" dirty="0">
                  <a:solidFill>
                    <a:schemeClr val="bg1"/>
                  </a:solidFill>
                </a:rPr>
                <a:t>Trends   ($)</a:t>
              </a:r>
            </a:p>
          </p:txBody>
        </p:sp>
        <p:cxnSp>
          <p:nvCxnSpPr>
            <p:cNvPr id="174" name="Straight Arrow Connector 15">
              <a:extLst>
                <a:ext uri="{FF2B5EF4-FFF2-40B4-BE49-F238E27FC236}">
                  <a16:creationId xmlns:a16="http://schemas.microsoft.com/office/drawing/2014/main" id="{C2E8388A-B39F-07DB-0361-755E1EB686A9}"/>
                </a:ext>
              </a:extLst>
            </p:cNvPr>
            <p:cNvCxnSpPr>
              <a:cxnSpLocks/>
              <a:stCxn id="171" idx="3"/>
              <a:endCxn id="9" idx="2"/>
            </p:cNvCxnSpPr>
            <p:nvPr/>
          </p:nvCxnSpPr>
          <p:spPr>
            <a:xfrm flipV="1">
              <a:off x="1664913" y="1913172"/>
              <a:ext cx="2305037" cy="718826"/>
            </a:xfrm>
            <a:prstGeom prst="bentConnector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C2EC22E9-C0CF-67C4-7321-A3426B48DF1F}"/>
                </a:ext>
              </a:extLst>
            </p:cNvPr>
            <p:cNvSpPr txBox="1"/>
            <p:nvPr/>
          </p:nvSpPr>
          <p:spPr>
            <a:xfrm>
              <a:off x="2299922" y="2074606"/>
              <a:ext cx="1266825" cy="484748"/>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Seed Costs</a:t>
              </a:r>
            </a:p>
            <a:p>
              <a:pPr marL="111125" indent="-111125">
                <a:buFont typeface="Arial" panose="020B0604020202020204" pitchFamily="34" charset="0"/>
                <a:buChar char="•"/>
              </a:pPr>
              <a:r>
                <a:rPr lang="en-US" sz="1050" dirty="0"/>
                <a:t>Commodity Pricing</a:t>
              </a:r>
            </a:p>
          </p:txBody>
        </p:sp>
        <p:sp>
          <p:nvSpPr>
            <p:cNvPr id="177" name="TextBox 176">
              <a:extLst>
                <a:ext uri="{FF2B5EF4-FFF2-40B4-BE49-F238E27FC236}">
                  <a16:creationId xmlns:a16="http://schemas.microsoft.com/office/drawing/2014/main" id="{576490D2-D939-AA6F-37B0-C7FA29155904}"/>
                </a:ext>
              </a:extLst>
            </p:cNvPr>
            <p:cNvSpPr txBox="1"/>
            <p:nvPr/>
          </p:nvSpPr>
          <p:spPr>
            <a:xfrm>
              <a:off x="3135967" y="2897847"/>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grpSp>
        <p:nvGrpSpPr>
          <p:cNvPr id="168" name="Group 167">
            <a:extLst>
              <a:ext uri="{FF2B5EF4-FFF2-40B4-BE49-F238E27FC236}">
                <a16:creationId xmlns:a16="http://schemas.microsoft.com/office/drawing/2014/main" id="{956D4744-3ABE-EEEE-2F74-49095A21B2A4}"/>
              </a:ext>
            </a:extLst>
          </p:cNvPr>
          <p:cNvGrpSpPr/>
          <p:nvPr/>
        </p:nvGrpSpPr>
        <p:grpSpPr>
          <a:xfrm>
            <a:off x="257313" y="810272"/>
            <a:ext cx="4240260" cy="2204968"/>
            <a:chOff x="257313" y="810272"/>
            <a:chExt cx="4240260" cy="2204968"/>
          </a:xfrm>
        </p:grpSpPr>
        <p:sp>
          <p:nvSpPr>
            <p:cNvPr id="88" name="Rectangle 87">
              <a:extLst>
                <a:ext uri="{FF2B5EF4-FFF2-40B4-BE49-F238E27FC236}">
                  <a16:creationId xmlns:a16="http://schemas.microsoft.com/office/drawing/2014/main" id="{FE1EEEBE-BE9B-8B2A-140B-DA2220C12499}"/>
                </a:ext>
              </a:extLst>
            </p:cNvPr>
            <p:cNvSpPr/>
            <p:nvPr/>
          </p:nvSpPr>
          <p:spPr>
            <a:xfrm>
              <a:off x="257313" y="810272"/>
              <a:ext cx="4240260" cy="22049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51554" y="1799359"/>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Seasonal </a:t>
              </a:r>
            </a:p>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690286" cy="1096761"/>
            </a:xfrm>
            <a:prstGeom prst="bentConnector3">
              <a:avLst>
                <a:gd name="adj1" fmla="val 10022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586239" y="2146000"/>
              <a:ext cx="1918009" cy="266579"/>
            </a:xfrm>
            <a:prstGeom prst="bentConnector3">
              <a:avLst>
                <a:gd name="adj1" fmla="val 100323"/>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992253" y="1334725"/>
              <a:ext cx="1161403" cy="484748"/>
            </a:xfrm>
            <a:prstGeom prst="rect">
              <a:avLst/>
            </a:prstGeom>
            <a:noFill/>
          </p:spPr>
          <p:txBody>
            <a:bodyPr wrap="square" lIns="0" tIns="0" bIns="0" rtlCol="0">
              <a:spAutoFit/>
            </a:bodyPr>
            <a:lstStyle/>
            <a:p>
              <a:r>
                <a:rPr lang="en-US" sz="1050" dirty="0"/>
                <a:t>FEATURES</a:t>
              </a:r>
            </a:p>
            <a:p>
              <a:pPr marL="111125" indent="-111125">
                <a:buFont typeface="Arial" panose="020B0604020202020204" pitchFamily="34" charset="0"/>
                <a:buChar char="•"/>
              </a:pPr>
              <a:r>
                <a:rPr lang="en-US" sz="1050" dirty="0"/>
                <a:t>Temperature</a:t>
              </a:r>
            </a:p>
            <a:p>
              <a:pPr marL="111125" indent="-111125">
                <a:buFont typeface="Arial" panose="020B0604020202020204" pitchFamily="34" charset="0"/>
                <a:buChar char="•"/>
              </a:pPr>
              <a:r>
                <a:rPr lang="en-US" sz="1050" dirty="0"/>
                <a:t>Precipitation</a:t>
              </a:r>
            </a:p>
          </p:txBody>
        </p:sp>
        <p:sp>
          <p:nvSpPr>
            <p:cNvPr id="83" name="TextBox 82">
              <a:extLst>
                <a:ext uri="{FF2B5EF4-FFF2-40B4-BE49-F238E27FC236}">
                  <a16:creationId xmlns:a16="http://schemas.microsoft.com/office/drawing/2014/main" id="{4B421871-48F2-CC53-117A-B7984A40C14F}"/>
                </a:ext>
              </a:extLst>
            </p:cNvPr>
            <p:cNvSpPr txBox="1"/>
            <p:nvPr/>
          </p:nvSpPr>
          <p:spPr>
            <a:xfrm>
              <a:off x="1975388" y="2183280"/>
              <a:ext cx="1266825" cy="646331"/>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Corn Yields</a:t>
              </a:r>
            </a:p>
            <a:p>
              <a:pPr marL="111125" indent="-111125">
                <a:buFont typeface="Arial" panose="020B0604020202020204" pitchFamily="34" charset="0"/>
                <a:buChar char="•"/>
              </a:pPr>
              <a:r>
                <a:rPr lang="en-US" sz="1050" dirty="0"/>
                <a:t>[Crop] Yields</a:t>
              </a:r>
            </a:p>
            <a:p>
              <a:pPr marL="111125" indent="-111125">
                <a:buFont typeface="Arial" panose="020B0604020202020204" pitchFamily="34" charset="0"/>
                <a:buChar char="•"/>
              </a:pPr>
              <a:r>
                <a:rPr lang="en-US" sz="1050" dirty="0"/>
                <a:t>[Crop] Yields</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03925" y="2736605"/>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15</a:t>
            </a:fld>
            <a:endParaRPr lang="en-US" dirty="0"/>
          </a:p>
        </p:txBody>
      </p:sp>
      <p:sp>
        <p:nvSpPr>
          <p:cNvPr id="9" name="Flowchart: Process 8">
            <a:extLst>
              <a:ext uri="{FF2B5EF4-FFF2-40B4-BE49-F238E27FC236}">
                <a16:creationId xmlns:a16="http://schemas.microsoft.com/office/drawing/2014/main" id="{CF248F6D-DDF6-4F8C-93DE-31AA08390B65}"/>
              </a:ext>
            </a:extLst>
          </p:cNvPr>
          <p:cNvSpPr/>
          <p:nvPr/>
        </p:nvSpPr>
        <p:spPr>
          <a:xfrm>
            <a:off x="3057072" y="2412580"/>
            <a:ext cx="1693270" cy="2607767"/>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Agriculture</a:t>
            </a:r>
          </a:p>
          <a:p>
            <a:pPr algn="ctr"/>
            <a:r>
              <a:rPr lang="en-US" sz="1400" b="1" dirty="0">
                <a:solidFill>
                  <a:schemeClr val="tx1"/>
                </a:solidFill>
              </a:rPr>
              <a:t>Prediction </a:t>
            </a:r>
          </a:p>
          <a:p>
            <a:pPr algn="ctr"/>
            <a:r>
              <a:rPr lang="en-US" sz="1400" b="1" dirty="0">
                <a:solidFill>
                  <a:schemeClr val="tx1"/>
                </a:solidFill>
              </a:rPr>
              <a:t>Model</a:t>
            </a:r>
          </a:p>
        </p:txBody>
      </p:sp>
      <p:sp>
        <p:nvSpPr>
          <p:cNvPr id="11" name="Flowchart: Stored Data 10">
            <a:extLst>
              <a:ext uri="{FF2B5EF4-FFF2-40B4-BE49-F238E27FC236}">
                <a16:creationId xmlns:a16="http://schemas.microsoft.com/office/drawing/2014/main" id="{AE93E4A0-023C-6814-DE3B-EA4E3C9E5B30}"/>
              </a:ext>
            </a:extLst>
          </p:cNvPr>
          <p:cNvSpPr/>
          <p:nvPr/>
        </p:nvSpPr>
        <p:spPr>
          <a:xfrm>
            <a:off x="1317288" y="323516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a:solidFill>
                  <a:schemeClr val="bg1"/>
                </a:solidFill>
              </a:rPr>
              <a:t>Crop</a:t>
            </a:r>
          </a:p>
          <a:p>
            <a:pPr algn="ctr"/>
            <a:r>
              <a:rPr lang="en-US" sz="1100" dirty="0">
                <a:solidFill>
                  <a:schemeClr val="bg1"/>
                </a:solidFill>
              </a:rPr>
              <a:t>Types</a:t>
            </a:r>
          </a:p>
        </p:txBody>
      </p: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4765582" y="3429000"/>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5">
            <a:extLst>
              <a:ext uri="{FF2B5EF4-FFF2-40B4-BE49-F238E27FC236}">
                <a16:creationId xmlns:a16="http://schemas.microsoft.com/office/drawing/2014/main" id="{3CD29471-B222-FE7A-5281-8BF0035BE406}"/>
              </a:ext>
            </a:extLst>
          </p:cNvPr>
          <p:cNvCxnSpPr>
            <a:cxnSpLocks/>
            <a:stCxn id="11" idx="3"/>
          </p:cNvCxnSpPr>
          <p:nvPr/>
        </p:nvCxnSpPr>
        <p:spPr>
          <a:xfrm>
            <a:off x="1925072" y="3487915"/>
            <a:ext cx="1139125" cy="12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5">
            <a:extLst>
              <a:ext uri="{FF2B5EF4-FFF2-40B4-BE49-F238E27FC236}">
                <a16:creationId xmlns:a16="http://schemas.microsoft.com/office/drawing/2014/main" id="{82050F08-6BDE-2F27-0956-66CAED9DA644}"/>
              </a:ext>
            </a:extLst>
          </p:cNvPr>
          <p:cNvCxnSpPr>
            <a:cxnSpLocks/>
            <a:stCxn id="146" idx="3"/>
          </p:cNvCxnSpPr>
          <p:nvPr/>
        </p:nvCxnSpPr>
        <p:spPr>
          <a:xfrm flipV="1">
            <a:off x="1948012" y="4069388"/>
            <a:ext cx="11149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Flowchart: Stored Data 145">
            <a:extLst>
              <a:ext uri="{FF2B5EF4-FFF2-40B4-BE49-F238E27FC236}">
                <a16:creationId xmlns:a16="http://schemas.microsoft.com/office/drawing/2014/main" id="{85878C9E-99B7-E59E-7A66-3D35209851D7}"/>
              </a:ext>
            </a:extLst>
          </p:cNvPr>
          <p:cNvSpPr/>
          <p:nvPr/>
        </p:nvSpPr>
        <p:spPr>
          <a:xfrm>
            <a:off x="1340228" y="3849378"/>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err="1">
                <a:solidFill>
                  <a:schemeClr val="bg1"/>
                </a:solidFill>
              </a:rPr>
              <a:t>Wx</a:t>
            </a:r>
            <a:endParaRPr lang="en-US" sz="1100" dirty="0">
              <a:solidFill>
                <a:schemeClr val="bg1"/>
              </a:solidFill>
            </a:endParaRPr>
          </a:p>
          <a:p>
            <a:pPr algn="ctr"/>
            <a:r>
              <a:rPr lang="en-US" sz="1100" dirty="0">
                <a:solidFill>
                  <a:schemeClr val="bg1"/>
                </a:solidFill>
              </a:rPr>
              <a:t>Forecast</a:t>
            </a:r>
          </a:p>
        </p:txBody>
      </p:sp>
      <p:sp>
        <p:nvSpPr>
          <p:cNvPr id="161" name="TextBox 160">
            <a:extLst>
              <a:ext uri="{FF2B5EF4-FFF2-40B4-BE49-F238E27FC236}">
                <a16:creationId xmlns:a16="http://schemas.microsoft.com/office/drawing/2014/main" id="{FB7740B5-D1F6-486B-DD05-62F502E68444}"/>
              </a:ext>
            </a:extLst>
          </p:cNvPr>
          <p:cNvSpPr txBox="1"/>
          <p:nvPr/>
        </p:nvSpPr>
        <p:spPr>
          <a:xfrm>
            <a:off x="5136831" y="3237341"/>
            <a:ext cx="598596" cy="323165"/>
          </a:xfrm>
          <a:prstGeom prst="rect">
            <a:avLst/>
          </a:prstGeom>
          <a:solidFill>
            <a:schemeClr val="bg1"/>
          </a:solidFill>
        </p:spPr>
        <p:txBody>
          <a:bodyPr wrap="square" lIns="0" tIns="0" rIns="0" bIns="0" rtlCol="0">
            <a:spAutoFit/>
          </a:bodyPr>
          <a:lstStyle/>
          <a:p>
            <a:pPr algn="ctr"/>
            <a:r>
              <a:rPr lang="en-US" sz="1050" dirty="0"/>
              <a:t>HARVEST</a:t>
            </a:r>
          </a:p>
          <a:p>
            <a:pPr algn="ctr"/>
            <a:r>
              <a:rPr lang="en-US" sz="1050" dirty="0"/>
              <a:t>YIELDS</a:t>
            </a:r>
          </a:p>
        </p:txBody>
      </p:sp>
      <p:sp>
        <p:nvSpPr>
          <p:cNvPr id="67" name="Oval 66">
            <a:extLst>
              <a:ext uri="{FF2B5EF4-FFF2-40B4-BE49-F238E27FC236}">
                <a16:creationId xmlns:a16="http://schemas.microsoft.com/office/drawing/2014/main" id="{C10F6298-D30B-5B60-82B7-D5AAD4C52F17}"/>
              </a:ext>
            </a:extLst>
          </p:cNvPr>
          <p:cNvSpPr/>
          <p:nvPr/>
        </p:nvSpPr>
        <p:spPr>
          <a:xfrm>
            <a:off x="4539076" y="2293758"/>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sp>
        <p:nvSpPr>
          <p:cNvPr id="162" name="Flowchart: Process 161">
            <a:extLst>
              <a:ext uri="{FF2B5EF4-FFF2-40B4-BE49-F238E27FC236}">
                <a16:creationId xmlns:a16="http://schemas.microsoft.com/office/drawing/2014/main" id="{311A7904-6FD8-F19F-D168-96E35EC4B60C}"/>
              </a:ext>
            </a:extLst>
          </p:cNvPr>
          <p:cNvSpPr/>
          <p:nvPr/>
        </p:nvSpPr>
        <p:spPr>
          <a:xfrm>
            <a:off x="6195465" y="3267238"/>
            <a:ext cx="889228" cy="108383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 Benefit</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46908" y="2589965"/>
            <a:ext cx="1470415" cy="681080"/>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Harvest Prediction </a:t>
            </a:r>
          </a:p>
          <a:p>
            <a:pPr algn="ctr"/>
            <a:r>
              <a:rPr lang="en-US" sz="1200" b="1" dirty="0">
                <a:solidFill>
                  <a:schemeClr val="tx1"/>
                </a:solidFill>
              </a:rPr>
              <a:t>Model</a:t>
            </a:r>
          </a:p>
        </p:txBody>
      </p:sp>
      <p:sp>
        <p:nvSpPr>
          <p:cNvPr id="166" name="Flowchart: Process 165">
            <a:extLst>
              <a:ext uri="{FF2B5EF4-FFF2-40B4-BE49-F238E27FC236}">
                <a16:creationId xmlns:a16="http://schemas.microsoft.com/office/drawing/2014/main" id="{0CEA97BF-48F1-B041-7BEE-661DDAAABF63}"/>
              </a:ext>
            </a:extLst>
          </p:cNvPr>
          <p:cNvSpPr/>
          <p:nvPr/>
        </p:nvSpPr>
        <p:spPr>
          <a:xfrm>
            <a:off x="3184839" y="4189923"/>
            <a:ext cx="1470415" cy="670614"/>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Financial Prediction </a:t>
            </a:r>
          </a:p>
          <a:p>
            <a:pPr algn="ctr"/>
            <a:r>
              <a:rPr lang="en-US" sz="1200" b="1" dirty="0">
                <a:solidFill>
                  <a:schemeClr val="tx1"/>
                </a:solidFill>
              </a:rPr>
              <a:t>Model</a:t>
            </a:r>
          </a:p>
        </p:txBody>
      </p: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4765582" y="3793227"/>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A6AF11B-83AD-5A70-6DCB-97433A14390B}"/>
              </a:ext>
            </a:extLst>
          </p:cNvPr>
          <p:cNvSpPr txBox="1"/>
          <p:nvPr/>
        </p:nvSpPr>
        <p:spPr>
          <a:xfrm>
            <a:off x="5042364" y="3706039"/>
            <a:ext cx="787531" cy="161583"/>
          </a:xfrm>
          <a:prstGeom prst="rect">
            <a:avLst/>
          </a:prstGeom>
          <a:solidFill>
            <a:schemeClr val="bg1"/>
          </a:solidFill>
        </p:spPr>
        <p:txBody>
          <a:bodyPr wrap="square" lIns="0" tIns="0" rIns="0" bIns="0" rtlCol="0">
            <a:spAutoFit/>
          </a:bodyPr>
          <a:lstStyle/>
          <a:p>
            <a:pPr algn="ctr"/>
            <a:r>
              <a:rPr lang="en-US" sz="1050" dirty="0"/>
              <a:t>SEED COSTS</a:t>
            </a:r>
          </a:p>
        </p:txBody>
      </p: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4765582" y="4171363"/>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EFA4259-42CE-0385-29F4-4B0918D2664C}"/>
              </a:ext>
            </a:extLst>
          </p:cNvPr>
          <p:cNvSpPr txBox="1"/>
          <p:nvPr/>
        </p:nvSpPr>
        <p:spPr>
          <a:xfrm>
            <a:off x="5042364" y="4009780"/>
            <a:ext cx="787531" cy="323165"/>
          </a:xfrm>
          <a:prstGeom prst="rect">
            <a:avLst/>
          </a:prstGeom>
          <a:solidFill>
            <a:schemeClr val="bg1"/>
          </a:solidFill>
        </p:spPr>
        <p:txBody>
          <a:bodyPr wrap="square" lIns="0" tIns="0" rIns="0" bIns="0" rtlCol="0">
            <a:spAutoFit/>
          </a:bodyPr>
          <a:lstStyle/>
          <a:p>
            <a:pPr algn="ctr"/>
            <a:r>
              <a:rPr lang="en-US" sz="1050" dirty="0"/>
              <a:t>COMMODITY PRICING</a:t>
            </a:r>
          </a:p>
        </p:txBody>
      </p:sp>
      <p:cxnSp>
        <p:nvCxnSpPr>
          <p:cNvPr id="30" name="Straight Arrow Connector 29">
            <a:extLst>
              <a:ext uri="{FF2B5EF4-FFF2-40B4-BE49-F238E27FC236}">
                <a16:creationId xmlns:a16="http://schemas.microsoft.com/office/drawing/2014/main" id="{58F25F8E-9551-3B74-F844-30B3BCA9AE24}"/>
              </a:ext>
            </a:extLst>
          </p:cNvPr>
          <p:cNvCxnSpPr>
            <a:cxnSpLocks/>
          </p:cNvCxnSpPr>
          <p:nvPr/>
        </p:nvCxnSpPr>
        <p:spPr>
          <a:xfrm>
            <a:off x="7140196" y="3582457"/>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5AA16D1-A37C-6722-7EF1-C25B5640A6DD}"/>
              </a:ext>
            </a:extLst>
          </p:cNvPr>
          <p:cNvCxnSpPr>
            <a:cxnSpLocks/>
          </p:cNvCxnSpPr>
          <p:nvPr/>
        </p:nvCxnSpPr>
        <p:spPr>
          <a:xfrm>
            <a:off x="7140196" y="4016696"/>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2FE56E9-4AF4-C596-63C0-0DBF36E63A6C}"/>
              </a:ext>
            </a:extLst>
          </p:cNvPr>
          <p:cNvSpPr txBox="1"/>
          <p:nvPr/>
        </p:nvSpPr>
        <p:spPr>
          <a:xfrm>
            <a:off x="7571849" y="3919578"/>
            <a:ext cx="957967" cy="338554"/>
          </a:xfrm>
          <a:prstGeom prst="rect">
            <a:avLst/>
          </a:prstGeom>
          <a:solidFill>
            <a:schemeClr val="bg1"/>
          </a:solidFill>
        </p:spPr>
        <p:txBody>
          <a:bodyPr wrap="square" lIns="0" tIns="0" rIns="0" bIns="0" rtlCol="0">
            <a:spAutoFit/>
          </a:bodyPr>
          <a:lstStyle/>
          <a:p>
            <a:pPr algn="ctr"/>
            <a:r>
              <a:rPr lang="en-US" sz="1100" dirty="0"/>
              <a:t>CONFIDENCE LEVELS</a:t>
            </a:r>
          </a:p>
        </p:txBody>
      </p:sp>
      <p:sp>
        <p:nvSpPr>
          <p:cNvPr id="42" name="Oval 41">
            <a:extLst>
              <a:ext uri="{FF2B5EF4-FFF2-40B4-BE49-F238E27FC236}">
                <a16:creationId xmlns:a16="http://schemas.microsoft.com/office/drawing/2014/main" id="{14011DB7-A9D6-EE26-D085-607F67FB9C31}"/>
              </a:ext>
            </a:extLst>
          </p:cNvPr>
          <p:cNvSpPr/>
          <p:nvPr/>
        </p:nvSpPr>
        <p:spPr>
          <a:xfrm>
            <a:off x="6888379" y="305242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DA</a:t>
            </a:r>
          </a:p>
        </p:txBody>
      </p:sp>
      <p:grpSp>
        <p:nvGrpSpPr>
          <p:cNvPr id="73" name="Group 72">
            <a:extLst>
              <a:ext uri="{FF2B5EF4-FFF2-40B4-BE49-F238E27FC236}">
                <a16:creationId xmlns:a16="http://schemas.microsoft.com/office/drawing/2014/main" id="{AF69219E-6EF2-F217-40F6-C3FB36C32EAE}"/>
              </a:ext>
            </a:extLst>
          </p:cNvPr>
          <p:cNvGrpSpPr/>
          <p:nvPr/>
        </p:nvGrpSpPr>
        <p:grpSpPr>
          <a:xfrm>
            <a:off x="8016866" y="1360749"/>
            <a:ext cx="3352962" cy="3059976"/>
            <a:chOff x="8036271" y="826003"/>
            <a:chExt cx="3352962" cy="3059976"/>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9898961" y="826003"/>
              <a:ext cx="1490272" cy="1763962"/>
              <a:chOff x="7814551" y="529796"/>
              <a:chExt cx="1490272" cy="1763962"/>
            </a:xfrm>
          </p:grpSpPr>
          <p:sp>
            <p:nvSpPr>
              <p:cNvPr id="61" name="Rectangle 60">
                <a:extLst>
                  <a:ext uri="{FF2B5EF4-FFF2-40B4-BE49-F238E27FC236}">
                    <a16:creationId xmlns:a16="http://schemas.microsoft.com/office/drawing/2014/main" id="{B9EED0FC-8D68-4635-B7BD-4627E3057B65}"/>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47329" y="80554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047329" y="1499395"/>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7901828" y="561626"/>
                <a:ext cx="1060358" cy="161583"/>
              </a:xfrm>
              <a:prstGeom prst="rect">
                <a:avLst/>
              </a:prstGeom>
              <a:noFill/>
            </p:spPr>
            <p:txBody>
              <a:bodyPr wrap="square" lIns="0" tIns="0" bIns="0" rtlCol="0">
                <a:spAutoFit/>
              </a:bodyPr>
              <a:lstStyle/>
              <a:p>
                <a:r>
                  <a:rPr lang="en-US" sz="1050" dirty="0">
                    <a:solidFill>
                      <a:schemeClr val="bg1">
                        <a:lumMod val="65000"/>
                      </a:schemeClr>
                    </a:solidFill>
                  </a:rPr>
                  <a:t>CHAINING</a:t>
                </a:r>
              </a:p>
            </p:txBody>
          </p:sp>
        </p:grpSp>
        <p:grpSp>
          <p:nvGrpSpPr>
            <p:cNvPr id="59" name="Group 58">
              <a:extLst>
                <a:ext uri="{FF2B5EF4-FFF2-40B4-BE49-F238E27FC236}">
                  <a16:creationId xmlns:a16="http://schemas.microsoft.com/office/drawing/2014/main" id="{01463804-6CE8-D375-FC72-E5334BE073BE}"/>
                </a:ext>
              </a:extLst>
            </p:cNvPr>
            <p:cNvGrpSpPr/>
            <p:nvPr/>
          </p:nvGrpSpPr>
          <p:grpSpPr>
            <a:xfrm>
              <a:off x="8036271" y="826003"/>
              <a:ext cx="1490272" cy="1763962"/>
              <a:chOff x="7814551" y="529796"/>
              <a:chExt cx="1490272" cy="1763962"/>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7941282" y="805544"/>
                <a:ext cx="1154018" cy="64745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Disaster</a:t>
                </a:r>
              </a:p>
              <a:p>
                <a:pPr algn="ctr"/>
                <a:r>
                  <a:rPr lang="en-US" sz="1100" dirty="0">
                    <a:solidFill>
                      <a:schemeClr val="bg1"/>
                    </a:solidFill>
                  </a:rPr>
                  <a:t>Assistance </a:t>
                </a:r>
              </a:p>
              <a:p>
                <a:pPr algn="ctr"/>
                <a:r>
                  <a:rPr lang="en-US" sz="11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7941282" y="1518371"/>
                <a:ext cx="1154018"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Insurance </a:t>
                </a:r>
              </a:p>
              <a:p>
                <a:pPr algn="ctr"/>
                <a:r>
                  <a:rPr lang="en-US" sz="11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7941282" y="576615"/>
                <a:ext cx="1154018" cy="161583"/>
              </a:xfrm>
              <a:prstGeom prst="rect">
                <a:avLst/>
              </a:prstGeom>
              <a:noFill/>
            </p:spPr>
            <p:txBody>
              <a:bodyPr wrap="square" lIns="0" tIns="0" bIns="0" rtlCol="0">
                <a:spAutoFit/>
              </a:bodyPr>
              <a:lstStyle/>
              <a:p>
                <a:r>
                  <a:rPr lang="en-US" sz="1050" dirty="0">
                    <a:solidFill>
                      <a:schemeClr val="bg1">
                        <a:lumMod val="65000"/>
                      </a:schemeClr>
                    </a:solidFill>
                  </a:rPr>
                  <a:t>VECTORIZATION </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9028412" y="2448461"/>
              <a:ext cx="1693270" cy="1437518"/>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Decisioning &amp; Recommendation Model</a:t>
              </a:r>
            </a:p>
          </p:txBody>
        </p:sp>
        <p:sp>
          <p:nvSpPr>
            <p:cNvPr id="69" name="Oval 68">
              <a:extLst>
                <a:ext uri="{FF2B5EF4-FFF2-40B4-BE49-F238E27FC236}">
                  <a16:creationId xmlns:a16="http://schemas.microsoft.com/office/drawing/2014/main" id="{A480BDDE-1DE0-73A5-3DD0-5C6D336544A0}"/>
                </a:ext>
              </a:extLst>
            </p:cNvPr>
            <p:cNvSpPr/>
            <p:nvPr/>
          </p:nvSpPr>
          <p:spPr>
            <a:xfrm>
              <a:off x="8904976" y="2357578"/>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grpSp>
      <p:sp>
        <p:nvSpPr>
          <p:cNvPr id="36" name="TextBox 35">
            <a:extLst>
              <a:ext uri="{FF2B5EF4-FFF2-40B4-BE49-F238E27FC236}">
                <a16:creationId xmlns:a16="http://schemas.microsoft.com/office/drawing/2014/main" id="{05C8ABBE-5E78-6197-503E-D97C30D040B6}"/>
              </a:ext>
            </a:extLst>
          </p:cNvPr>
          <p:cNvSpPr txBox="1"/>
          <p:nvPr/>
        </p:nvSpPr>
        <p:spPr>
          <a:xfrm>
            <a:off x="7455981" y="3474131"/>
            <a:ext cx="1104837" cy="169276"/>
          </a:xfrm>
          <a:prstGeom prst="rect">
            <a:avLst/>
          </a:prstGeom>
          <a:solidFill>
            <a:schemeClr val="bg1"/>
          </a:solidFill>
        </p:spPr>
        <p:txBody>
          <a:bodyPr wrap="square" lIns="0" tIns="0" rIns="0" bIns="0" rtlCol="0">
            <a:spAutoFit/>
          </a:bodyPr>
          <a:lstStyle/>
          <a:p>
            <a:pPr algn="ctr"/>
            <a:r>
              <a:rPr lang="en-US" sz="1100" dirty="0"/>
              <a:t>PROFITABILITY</a:t>
            </a:r>
          </a:p>
        </p:txBody>
      </p:sp>
      <p:cxnSp>
        <p:nvCxnSpPr>
          <p:cNvPr id="74" name="Straight Arrow Connector 73">
            <a:extLst>
              <a:ext uri="{FF2B5EF4-FFF2-40B4-BE49-F238E27FC236}">
                <a16:creationId xmlns:a16="http://schemas.microsoft.com/office/drawing/2014/main" id="{FD1DC234-AE62-C34F-9F54-5B3FE7C3501B}"/>
              </a:ext>
            </a:extLst>
          </p:cNvPr>
          <p:cNvCxnSpPr>
            <a:cxnSpLocks/>
            <a:stCxn id="14" idx="2"/>
          </p:cNvCxnSpPr>
          <p:nvPr/>
        </p:nvCxnSpPr>
        <p:spPr>
          <a:xfrm>
            <a:off x="9855642" y="4420725"/>
            <a:ext cx="0" cy="599622"/>
          </a:xfrm>
          <a:prstGeom prst="straightConnector1">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5913D3-1A7D-96CA-1BB1-5DFB52CD9374}"/>
              </a:ext>
            </a:extLst>
          </p:cNvPr>
          <p:cNvSpPr txBox="1"/>
          <p:nvPr/>
        </p:nvSpPr>
        <p:spPr>
          <a:xfrm>
            <a:off x="9923464" y="5221503"/>
            <a:ext cx="1430336" cy="830997"/>
          </a:xfrm>
          <a:prstGeom prst="rect">
            <a:avLst/>
          </a:prstGeom>
          <a:noFill/>
        </p:spPr>
        <p:txBody>
          <a:bodyPr wrap="square" lIns="0" tIns="0" rIns="0" bIns="0" rtlCol="0">
            <a:spAutoFit/>
          </a:bodyPr>
          <a:lstStyle/>
          <a:p>
            <a:r>
              <a:rPr lang="en-US" b="1" dirty="0"/>
              <a:t>Farm Protection Plan</a:t>
            </a:r>
          </a:p>
        </p:txBody>
      </p: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3843" y="5446944"/>
            <a:ext cx="599621" cy="599621"/>
          </a:xfrm>
          <a:prstGeom prst="rect">
            <a:avLst/>
          </a:prstGeom>
        </p:spPr>
      </p:pic>
      <p:sp>
        <p:nvSpPr>
          <p:cNvPr id="7" name="Rectangle 6">
            <a:extLst>
              <a:ext uri="{FF2B5EF4-FFF2-40B4-BE49-F238E27FC236}">
                <a16:creationId xmlns:a16="http://schemas.microsoft.com/office/drawing/2014/main" id="{3D3D802C-04BD-A320-152B-BCDA4217D24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456208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27" name="Group 26">
            <a:extLst>
              <a:ext uri="{FF2B5EF4-FFF2-40B4-BE49-F238E27FC236}">
                <a16:creationId xmlns:a16="http://schemas.microsoft.com/office/drawing/2014/main" id="{56B48A10-D555-030D-EC37-6D988A48998E}"/>
              </a:ext>
            </a:extLst>
          </p:cNvPr>
          <p:cNvGrpSpPr/>
          <p:nvPr/>
        </p:nvGrpSpPr>
        <p:grpSpPr>
          <a:xfrm>
            <a:off x="6702909" y="1551614"/>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60475"/>
              <a:r>
                <a:rPr lang="en-US" sz="1200" b="1" dirty="0">
                  <a:solidFill>
                    <a:srgbClr val="F2F2BD"/>
                  </a:solidFill>
                </a:rPr>
                <a:t>Retrieval &amp; Synthesis</a:t>
              </a:r>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171409" y="4573128"/>
            <a:ext cx="1144060" cy="438261"/>
            <a:chOff x="8453036" y="3769435"/>
            <a:chExt cx="1230947" cy="43826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53036" y="4207696"/>
              <a:ext cx="914400"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CB453EF5-6AC2-5AA4-8697-A265D1FEBE8A}"/>
                </a:ext>
              </a:extLst>
            </p:cNvPr>
            <p:cNvSpPr txBox="1"/>
            <p:nvPr/>
          </p:nvSpPr>
          <p:spPr>
            <a:xfrm>
              <a:off x="8549704" y="3769435"/>
              <a:ext cx="1134279" cy="369332"/>
            </a:xfrm>
            <a:prstGeom prst="rect">
              <a:avLst/>
            </a:prstGeom>
            <a:noFill/>
          </p:spPr>
          <p:txBody>
            <a:bodyPr wrap="square" rtlCol="0">
              <a:spAutoFit/>
            </a:bodyPr>
            <a:lstStyle/>
            <a:p>
              <a:r>
                <a:rPr lang="en-US" b="1" cap="small" dirty="0"/>
                <a:t>Inputs</a:t>
              </a:r>
            </a:p>
          </p:txBody>
        </p:sp>
      </p:grpSp>
      <p:sp>
        <p:nvSpPr>
          <p:cNvPr id="126" name="TextBox 125">
            <a:extLst>
              <a:ext uri="{FF2B5EF4-FFF2-40B4-BE49-F238E27FC236}">
                <a16:creationId xmlns:a16="http://schemas.microsoft.com/office/drawing/2014/main" id="{2897F7ED-1B06-607D-7E26-CBD10774F765}"/>
              </a:ext>
            </a:extLst>
          </p:cNvPr>
          <p:cNvSpPr txBox="1"/>
          <p:nvPr/>
        </p:nvSpPr>
        <p:spPr>
          <a:xfrm>
            <a:off x="8439924" y="2445651"/>
            <a:ext cx="1134279" cy="369332"/>
          </a:xfrm>
          <a:prstGeom prst="rect">
            <a:avLst/>
          </a:prstGeom>
          <a:noFill/>
        </p:spPr>
        <p:txBody>
          <a:bodyPr wrap="square" rtlCol="0">
            <a:spAutoFit/>
          </a:bodyPr>
          <a:lstStyle/>
          <a:p>
            <a:r>
              <a:rPr lang="en-US" b="1" cap="small" dirty="0"/>
              <a:t>Output</a:t>
            </a:r>
          </a:p>
        </p:txBody>
      </p:sp>
      <p:cxnSp>
        <p:nvCxnSpPr>
          <p:cNvPr id="28" name="Straight Arrow Connector 27">
            <a:extLst>
              <a:ext uri="{FF2B5EF4-FFF2-40B4-BE49-F238E27FC236}">
                <a16:creationId xmlns:a16="http://schemas.microsoft.com/office/drawing/2014/main" id="{DF6C2346-D531-1891-8A87-E47CE00A1C05}"/>
              </a:ext>
            </a:extLst>
          </p:cNvPr>
          <p:cNvCxnSpPr>
            <a:cxnSpLocks/>
            <a:stCxn id="9" idx="2"/>
            <a:endCxn id="115" idx="4"/>
          </p:cNvCxnSpPr>
          <p:nvPr/>
        </p:nvCxnSpPr>
        <p:spPr>
          <a:xfrm rot="16200000" flipH="1">
            <a:off x="4346271" y="3381737"/>
            <a:ext cx="657073" cy="988251"/>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303CC9E7-CDCB-33A3-81F9-D6DA6CE62EA3}"/>
              </a:ext>
            </a:extLst>
          </p:cNvPr>
          <p:cNvGrpSpPr/>
          <p:nvPr/>
        </p:nvGrpSpPr>
        <p:grpSpPr>
          <a:xfrm>
            <a:off x="3424140" y="1377476"/>
            <a:ext cx="1513083" cy="2169851"/>
            <a:chOff x="2768210" y="2412580"/>
            <a:chExt cx="1982132" cy="2169851"/>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Regression Analysis</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154041" y="3431002"/>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36776" y="3490029"/>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Value Analysis</a:t>
              </a:r>
            </a:p>
          </p:txBody>
        </p:sp>
      </p:grpSp>
      <p:cxnSp>
        <p:nvCxnSpPr>
          <p:cNvPr id="153" name="Straight Arrow Connector 27">
            <a:extLst>
              <a:ext uri="{FF2B5EF4-FFF2-40B4-BE49-F238E27FC236}">
                <a16:creationId xmlns:a16="http://schemas.microsoft.com/office/drawing/2014/main" id="{0A895C86-00C6-4DFA-CFE1-BC4BE23EA552}"/>
              </a:ext>
            </a:extLst>
          </p:cNvPr>
          <p:cNvCxnSpPr>
            <a:cxnSpLocks/>
            <a:stCxn id="31" idx="3"/>
            <a:endCxn id="14" idx="2"/>
          </p:cNvCxnSpPr>
          <p:nvPr/>
        </p:nvCxnSpPr>
        <p:spPr>
          <a:xfrm flipV="1">
            <a:off x="6446617" y="3197534"/>
            <a:ext cx="1124800" cy="923683"/>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15">
            <a:extLst>
              <a:ext uri="{FF2B5EF4-FFF2-40B4-BE49-F238E27FC236}">
                <a16:creationId xmlns:a16="http://schemas.microsoft.com/office/drawing/2014/main" id="{4B0A1BF9-92BE-ECE9-D7BD-D8B31399C9EC}"/>
              </a:ext>
            </a:extLst>
          </p:cNvPr>
          <p:cNvCxnSpPr>
            <a:cxnSpLocks/>
            <a:endCxn id="209" idx="5"/>
          </p:cNvCxnSpPr>
          <p:nvPr/>
        </p:nvCxnSpPr>
        <p:spPr>
          <a:xfrm rot="10800000">
            <a:off x="3837190" y="3543527"/>
            <a:ext cx="4186003" cy="1790150"/>
          </a:xfrm>
          <a:prstGeom prst="bentConnector2">
            <a:avLst/>
          </a:prstGeom>
          <a:ln w="38100">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7" name="Oval 296">
            <a:extLst>
              <a:ext uri="{FF2B5EF4-FFF2-40B4-BE49-F238E27FC236}">
                <a16:creationId xmlns:a16="http://schemas.microsoft.com/office/drawing/2014/main" id="{B3711DEF-A670-4CE6-E09B-B4E01FD65190}"/>
              </a:ext>
            </a:extLst>
          </p:cNvPr>
          <p:cNvSpPr/>
          <p:nvPr/>
        </p:nvSpPr>
        <p:spPr>
          <a:xfrm>
            <a:off x="5074630" y="4565694"/>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3</a:t>
            </a:r>
          </a:p>
        </p:txBody>
      </p:sp>
      <p:sp>
        <p:nvSpPr>
          <p:cNvPr id="296" name="Oval 295">
            <a:extLst>
              <a:ext uri="{FF2B5EF4-FFF2-40B4-BE49-F238E27FC236}">
                <a16:creationId xmlns:a16="http://schemas.microsoft.com/office/drawing/2014/main" id="{4A711808-248E-D75E-78CC-4F4D7DD4C7C6}"/>
              </a:ext>
            </a:extLst>
          </p:cNvPr>
          <p:cNvSpPr/>
          <p:nvPr/>
        </p:nvSpPr>
        <p:spPr>
          <a:xfrm>
            <a:off x="3373097" y="335664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2</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4270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46C95042-42BC-BD93-3E3B-4E189CE2B93A}"/>
              </a:ext>
            </a:extLst>
          </p:cNvPr>
          <p:cNvSpPr/>
          <p:nvPr/>
        </p:nvSpPr>
        <p:spPr>
          <a:xfrm>
            <a:off x="6649005" y="3027452"/>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4</a:t>
            </a:r>
          </a:p>
        </p:txBody>
      </p:sp>
      <p:sp>
        <p:nvSpPr>
          <p:cNvPr id="339" name="Flowchart: Multidocument 338">
            <a:extLst>
              <a:ext uri="{FF2B5EF4-FFF2-40B4-BE49-F238E27FC236}">
                <a16:creationId xmlns:a16="http://schemas.microsoft.com/office/drawing/2014/main" id="{D9EB2BBC-405F-006B-16D3-BCDF92D0CE11}"/>
              </a:ext>
            </a:extLst>
          </p:cNvPr>
          <p:cNvSpPr/>
          <p:nvPr/>
        </p:nvSpPr>
        <p:spPr>
          <a:xfrm>
            <a:off x="9349932" y="2211896"/>
            <a:ext cx="1054215" cy="914400"/>
          </a:xfrm>
          <a:prstGeom prst="flowChartMultidocument">
            <a:avLst/>
          </a:prstGeom>
          <a:solidFill>
            <a:schemeClr val="tx1">
              <a:lumMod val="85000"/>
              <a:lumOff val="15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5" name="Graphic 344" descr="User with solid fill">
            <a:extLst>
              <a:ext uri="{FF2B5EF4-FFF2-40B4-BE49-F238E27FC236}">
                <a16:creationId xmlns:a16="http://schemas.microsoft.com/office/drawing/2014/main" id="{B41638F8-8FB2-F5A5-DF31-778DA37B0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2940" y="4259039"/>
            <a:ext cx="914400" cy="914400"/>
          </a:xfrm>
          <a:prstGeom prst="rect">
            <a:avLst/>
          </a:prstGeom>
        </p:spPr>
      </p:pic>
      <p:grpSp>
        <p:nvGrpSpPr>
          <p:cNvPr id="359" name="Group 358">
            <a:extLst>
              <a:ext uri="{FF2B5EF4-FFF2-40B4-BE49-F238E27FC236}">
                <a16:creationId xmlns:a16="http://schemas.microsoft.com/office/drawing/2014/main" id="{F7D5ED67-B06A-A95D-E736-C26A68FDE6E6}"/>
              </a:ext>
            </a:extLst>
          </p:cNvPr>
          <p:cNvGrpSpPr/>
          <p:nvPr/>
        </p:nvGrpSpPr>
        <p:grpSpPr>
          <a:xfrm>
            <a:off x="7990531" y="4046293"/>
            <a:ext cx="1208240" cy="1817647"/>
            <a:chOff x="8200249" y="4604721"/>
            <a:chExt cx="1208240" cy="1817647"/>
          </a:xfrm>
        </p:grpSpPr>
        <p:sp>
          <p:nvSpPr>
            <p:cNvPr id="346" name="Rectangle 345">
              <a:extLst>
                <a:ext uri="{FF2B5EF4-FFF2-40B4-BE49-F238E27FC236}">
                  <a16:creationId xmlns:a16="http://schemas.microsoft.com/office/drawing/2014/main" id="{AB435B75-2E79-522A-7952-52EA3AFE36E9}"/>
                </a:ext>
              </a:extLst>
            </p:cNvPr>
            <p:cNvSpPr/>
            <p:nvPr/>
          </p:nvSpPr>
          <p:spPr>
            <a:xfrm>
              <a:off x="8274210" y="4604721"/>
              <a:ext cx="1134279" cy="1788317"/>
            </a:xfrm>
            <a:prstGeom prst="rect">
              <a:avLst/>
            </a:prstGeom>
            <a:solidFill>
              <a:srgbClr val="F2F2B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30E004C-4B25-589B-6A62-2FDAF9170DE3}"/>
                </a:ext>
              </a:extLst>
            </p:cNvPr>
            <p:cNvSpPr/>
            <p:nvPr/>
          </p:nvSpPr>
          <p:spPr>
            <a:xfrm>
              <a:off x="8200249" y="615377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pic>
          <p:nvPicPr>
            <p:cNvPr id="341" name="Graphic 340" descr="Corn with solid fill">
              <a:extLst>
                <a:ext uri="{FF2B5EF4-FFF2-40B4-BE49-F238E27FC236}">
                  <a16:creationId xmlns:a16="http://schemas.microsoft.com/office/drawing/2014/main" id="{2AE7529E-8A4A-FD0E-0333-2BBD595FA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1077" y="5381147"/>
              <a:ext cx="457200" cy="457200"/>
            </a:xfrm>
            <a:prstGeom prst="rect">
              <a:avLst/>
            </a:prstGeom>
          </p:spPr>
        </p:pic>
        <p:pic>
          <p:nvPicPr>
            <p:cNvPr id="347" name="Graphic 346" descr="Daily calendar with solid fill">
              <a:extLst>
                <a:ext uri="{FF2B5EF4-FFF2-40B4-BE49-F238E27FC236}">
                  <a16:creationId xmlns:a16="http://schemas.microsoft.com/office/drawing/2014/main" id="{3A9A4732-6AC0-3AD4-E433-87F0EC2D1D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937" y="5889945"/>
              <a:ext cx="411480" cy="411480"/>
            </a:xfrm>
            <a:prstGeom prst="rect">
              <a:avLst/>
            </a:prstGeom>
          </p:spPr>
        </p:pic>
        <p:pic>
          <p:nvPicPr>
            <p:cNvPr id="348" name="Graphic 347" descr="Compass with solid fill">
              <a:extLst>
                <a:ext uri="{FF2B5EF4-FFF2-40B4-BE49-F238E27FC236}">
                  <a16:creationId xmlns:a16="http://schemas.microsoft.com/office/drawing/2014/main" id="{C51B30C6-1A15-BC95-72D9-7484D68BAA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421077" y="4920588"/>
              <a:ext cx="457200" cy="457200"/>
            </a:xfrm>
            <a:prstGeom prst="rect">
              <a:avLst/>
            </a:prstGeom>
          </p:spPr>
        </p:pic>
        <p:sp>
          <p:nvSpPr>
            <p:cNvPr id="349" name="TextBox 348">
              <a:extLst>
                <a:ext uri="{FF2B5EF4-FFF2-40B4-BE49-F238E27FC236}">
                  <a16:creationId xmlns:a16="http://schemas.microsoft.com/office/drawing/2014/main" id="{27C8731A-C4FF-0134-7DA4-4EA974B88CC6}"/>
                </a:ext>
              </a:extLst>
            </p:cNvPr>
            <p:cNvSpPr txBox="1"/>
            <p:nvPr/>
          </p:nvSpPr>
          <p:spPr>
            <a:xfrm>
              <a:off x="8814621" y="4981757"/>
              <a:ext cx="593868" cy="307777"/>
            </a:xfrm>
            <a:prstGeom prst="rect">
              <a:avLst/>
            </a:prstGeom>
            <a:noFill/>
          </p:spPr>
          <p:txBody>
            <a:bodyPr wrap="square" rtlCol="0">
              <a:spAutoFit/>
            </a:bodyPr>
            <a:lstStyle/>
            <a:p>
              <a:r>
                <a:rPr lang="en-US" sz="1400" b="1" dirty="0"/>
                <a:t>Loc</a:t>
              </a:r>
            </a:p>
          </p:txBody>
        </p:sp>
        <p:sp>
          <p:nvSpPr>
            <p:cNvPr id="350" name="TextBox 349">
              <a:extLst>
                <a:ext uri="{FF2B5EF4-FFF2-40B4-BE49-F238E27FC236}">
                  <a16:creationId xmlns:a16="http://schemas.microsoft.com/office/drawing/2014/main" id="{5BD29055-C093-E8A1-978B-FAC4FF642603}"/>
                </a:ext>
              </a:extLst>
            </p:cNvPr>
            <p:cNvSpPr txBox="1"/>
            <p:nvPr/>
          </p:nvSpPr>
          <p:spPr>
            <a:xfrm>
              <a:off x="8797416" y="5440777"/>
              <a:ext cx="611073" cy="307777"/>
            </a:xfrm>
            <a:prstGeom prst="rect">
              <a:avLst/>
            </a:prstGeom>
            <a:noFill/>
          </p:spPr>
          <p:txBody>
            <a:bodyPr wrap="square" rtlCol="0">
              <a:spAutoFit/>
            </a:bodyPr>
            <a:lstStyle/>
            <a:p>
              <a:r>
                <a:rPr lang="en-US" sz="1400" b="1" dirty="0"/>
                <a:t>Crop</a:t>
              </a:r>
            </a:p>
          </p:txBody>
        </p:sp>
        <p:sp>
          <p:nvSpPr>
            <p:cNvPr id="351" name="TextBox 350">
              <a:extLst>
                <a:ext uri="{FF2B5EF4-FFF2-40B4-BE49-F238E27FC236}">
                  <a16:creationId xmlns:a16="http://schemas.microsoft.com/office/drawing/2014/main" id="{B806B163-035F-1E87-4AE2-F1BB410319EA}"/>
                </a:ext>
              </a:extLst>
            </p:cNvPr>
            <p:cNvSpPr txBox="1"/>
            <p:nvPr/>
          </p:nvSpPr>
          <p:spPr>
            <a:xfrm>
              <a:off x="8814621" y="5943870"/>
              <a:ext cx="593868" cy="307777"/>
            </a:xfrm>
            <a:prstGeom prst="rect">
              <a:avLst/>
            </a:prstGeom>
            <a:noFill/>
          </p:spPr>
          <p:txBody>
            <a:bodyPr wrap="square" rtlCol="0">
              <a:spAutoFit/>
            </a:bodyPr>
            <a:lstStyle/>
            <a:p>
              <a:r>
                <a:rPr lang="en-US" sz="1400" b="1" dirty="0"/>
                <a:t>Time</a:t>
              </a:r>
            </a:p>
          </p:txBody>
        </p:sp>
        <p:sp>
          <p:nvSpPr>
            <p:cNvPr id="354" name="Flowchart: Process 353">
              <a:extLst>
                <a:ext uri="{FF2B5EF4-FFF2-40B4-BE49-F238E27FC236}">
                  <a16:creationId xmlns:a16="http://schemas.microsoft.com/office/drawing/2014/main" id="{8A4823D6-128E-A2FC-B392-89FCB576406F}"/>
                </a:ext>
              </a:extLst>
            </p:cNvPr>
            <p:cNvSpPr/>
            <p:nvPr/>
          </p:nvSpPr>
          <p:spPr>
            <a:xfrm>
              <a:off x="8320218" y="4670355"/>
              <a:ext cx="1038451" cy="230605"/>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2F2BD"/>
                  </a:solidFill>
                </a:rPr>
                <a:t>U/I</a:t>
              </a:r>
            </a:p>
          </p:txBody>
        </p:sp>
      </p:grpSp>
      <p:cxnSp>
        <p:nvCxnSpPr>
          <p:cNvPr id="357" name="Straight Arrow Connector 356">
            <a:extLst>
              <a:ext uri="{FF2B5EF4-FFF2-40B4-BE49-F238E27FC236}">
                <a16:creationId xmlns:a16="http://schemas.microsoft.com/office/drawing/2014/main" id="{3C2B51E3-A842-2FBA-CA47-76C0F821B5F6}"/>
              </a:ext>
            </a:extLst>
          </p:cNvPr>
          <p:cNvCxnSpPr>
            <a:cxnSpLocks/>
          </p:cNvCxnSpPr>
          <p:nvPr/>
        </p:nvCxnSpPr>
        <p:spPr>
          <a:xfrm>
            <a:off x="8445496" y="2896440"/>
            <a:ext cx="912682"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2C6D57B-3702-F243-C100-E7D3AEF6754A}"/>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14542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1634182"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D954648-0CAF-A9DC-5830-CA2461A7A48A}"/>
              </a:ext>
            </a:extLst>
          </p:cNvPr>
          <p:cNvSpPr txBox="1"/>
          <p:nvPr/>
        </p:nvSpPr>
        <p:spPr>
          <a:xfrm>
            <a:off x="1868371" y="5097375"/>
            <a:ext cx="3542555" cy="461665"/>
          </a:xfrm>
          <a:prstGeom prst="rect">
            <a:avLst/>
          </a:prstGeom>
          <a:noFill/>
        </p:spPr>
        <p:txBody>
          <a:bodyPr wrap="square">
            <a:spAutoFit/>
          </a:bodyPr>
          <a:lstStyle/>
          <a:p>
            <a:pPr algn="l"/>
            <a:r>
              <a:rPr lang="en-US" sz="1200" dirty="0">
                <a:solidFill>
                  <a:schemeClr val="bg1"/>
                </a:solidFill>
              </a:rPr>
              <a:t>COURTESY OF:</a:t>
            </a:r>
          </a:p>
          <a:p>
            <a:pPr algn="l"/>
            <a:r>
              <a:rPr lang="en-US" sz="1200" dirty="0">
                <a:solidFill>
                  <a:schemeClr val="bg1"/>
                </a:solidFill>
              </a:rPr>
              <a:t>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1776204" y="5728128"/>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096000" y="2127876"/>
            <a:ext cx="4153875" cy="1989920"/>
          </a:xfrm>
        </p:spPr>
        <p:txBody>
          <a:bodyPr>
            <a:normAutofit/>
          </a:bodyPr>
          <a:lstStyle/>
          <a:p>
            <a:pPr algn="l"/>
            <a:r>
              <a:rPr lang="en-US" sz="2800" dirty="0">
                <a:solidFill>
                  <a:schemeClr val="bg1"/>
                </a:solidFill>
              </a:rPr>
              <a:t>Planning and Protecting</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North Carolina Farmland</a:t>
            </a:r>
            <a:br>
              <a:rPr lang="en-US" sz="2800" dirty="0">
                <a:solidFill>
                  <a:schemeClr val="bg1"/>
                </a:solidFill>
              </a:rPr>
            </a:br>
            <a:r>
              <a:rPr lang="en-US" sz="2800" dirty="0">
                <a:solidFill>
                  <a:schemeClr val="bg1"/>
                </a:solidFill>
              </a:rPr>
              <a:t> against Climate Change</a:t>
            </a:r>
          </a:p>
        </p:txBody>
      </p:sp>
    </p:spTree>
    <p:extLst>
      <p:ext uri="{BB962C8B-B14F-4D97-AF65-F5344CB8AC3E}">
        <p14:creationId xmlns:p14="http://schemas.microsoft.com/office/powerpoint/2010/main" val="342280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eld of green plants&#10;&#10;Description automatically generated">
            <a:extLst>
              <a:ext uri="{FF2B5EF4-FFF2-40B4-BE49-F238E27FC236}">
                <a16:creationId xmlns:a16="http://schemas.microsoft.com/office/drawing/2014/main" id="{3801F23A-8E75-546E-3B5C-E4364713C483}"/>
              </a:ext>
            </a:extLst>
          </p:cNvPr>
          <p:cNvPicPr>
            <a:picLocks noChangeAspect="1"/>
          </p:cNvPicPr>
          <p:nvPr/>
        </p:nvPicPr>
        <p:blipFill rotWithShape="1">
          <a:blip r:embed="rId3">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3" name="Rectangle 2">
            <a:extLst>
              <a:ext uri="{FF2B5EF4-FFF2-40B4-BE49-F238E27FC236}">
                <a16:creationId xmlns:a16="http://schemas.microsoft.com/office/drawing/2014/main" id="{D55B6481-BAA4-E16B-6103-5200B0054B1B}"/>
              </a:ext>
            </a:extLst>
          </p:cNvPr>
          <p:cNvSpPr/>
          <p:nvPr/>
        </p:nvSpPr>
        <p:spPr>
          <a:xfrm>
            <a:off x="6524509" y="1333500"/>
            <a:ext cx="5667491" cy="5524499"/>
          </a:xfrm>
          <a:prstGeom prst="rect">
            <a:avLst/>
          </a:prstGeom>
          <a:gradFill flip="none" rotWithShape="1">
            <a:gsLst>
              <a:gs pos="55000">
                <a:schemeClr val="tx1">
                  <a:alpha val="33000"/>
                </a:schemeClr>
              </a:gs>
              <a:gs pos="1000">
                <a:schemeClr val="tx1">
                  <a:lumMod val="95000"/>
                  <a:lumOff val="5000"/>
                  <a:alpha val="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5587011"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grpSp>
        <p:nvGrpSpPr>
          <p:cNvPr id="5" name="Group 4">
            <a:extLst>
              <a:ext uri="{FF2B5EF4-FFF2-40B4-BE49-F238E27FC236}">
                <a16:creationId xmlns:a16="http://schemas.microsoft.com/office/drawing/2014/main" id="{0F7736E9-2328-4188-0DAE-6E6E7B299BB3}"/>
              </a:ext>
            </a:extLst>
          </p:cNvPr>
          <p:cNvGrpSpPr/>
          <p:nvPr/>
        </p:nvGrpSpPr>
        <p:grpSpPr>
          <a:xfrm>
            <a:off x="690096" y="3601050"/>
            <a:ext cx="5834412" cy="1801649"/>
            <a:chOff x="715107" y="4135902"/>
            <a:chExt cx="5834412" cy="1801649"/>
          </a:xfrm>
        </p:grpSpPr>
        <p:sp>
          <p:nvSpPr>
            <p:cNvPr id="24" name="Rectangle 23">
              <a:extLst>
                <a:ext uri="{FF2B5EF4-FFF2-40B4-BE49-F238E27FC236}">
                  <a16:creationId xmlns:a16="http://schemas.microsoft.com/office/drawing/2014/main" id="{38498BA5-18C4-FF1F-95A9-1489BAB02B82}"/>
                </a:ext>
              </a:extLst>
            </p:cNvPr>
            <p:cNvSpPr/>
            <p:nvPr/>
          </p:nvSpPr>
          <p:spPr>
            <a:xfrm>
              <a:off x="715107" y="4135902"/>
              <a:ext cx="5834412" cy="1801649"/>
            </a:xfrm>
            <a:prstGeom prst="rect">
              <a:avLst/>
            </a:prstGeom>
            <a:solidFill>
              <a:srgbClr val="CCCC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CCCC00"/>
                  </a:solidFill>
                </a:rPr>
                <a:t>PROJECT OBJECTIVE</a:t>
              </a:r>
            </a:p>
            <a:p>
              <a:r>
                <a:rPr lang="en-US" sz="1400" dirty="0"/>
                <a:t>In this project, the University of North Carolina Charlotte / Chapel Hill AI Bootcamp project team examined the impacts of weather events, particularly flooding, on North Carolina agriculture and developed predictions about future impacts of climate change driven events on the state’s agricultural sector. </a:t>
              </a:r>
            </a:p>
          </p:txBody>
        </p:sp>
      </p:gr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294498660"/>
              </p:ext>
            </p:extLst>
          </p:nvPr>
        </p:nvGraphicFramePr>
        <p:xfrm>
          <a:off x="6985892" y="2754055"/>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outerShdw blurRad="38100" dist="38100" dir="2700000" algn="tl">
                              <a:srgbClr val="000000">
                                <a:alpha val="43137"/>
                              </a:srgbClr>
                            </a:outerShdw>
                          </a:effectLst>
                        </a:rPr>
                        <a:t>CONTENTS</a:t>
                      </a:r>
                      <a:endParaRPr lang="en-US" b="1" dirty="0">
                        <a:solidFill>
                          <a:schemeClr val="bg1"/>
                        </a:solidFill>
                        <a:effectLst>
                          <a:outerShdw blurRad="38100" dist="38100" dir="2700000" algn="tl">
                            <a:srgbClr val="000000">
                              <a:alpha val="43137"/>
                            </a:srgbClr>
                          </a:outerShdw>
                        </a:effectLst>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effectLst>
                            <a:outerShdw blurRad="38100" dist="38100" dir="2700000" algn="tl">
                              <a:srgbClr val="000000">
                                <a:alpha val="43137"/>
                              </a:srgbClr>
                            </a:outerShdw>
                          </a:effectLst>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ffectLst>
                          <a:outerShdw blurRad="38100" dist="38100" dir="2700000" algn="tl">
                            <a:srgbClr val="000000">
                              <a:alpha val="43137"/>
                            </a:srgbClr>
                          </a:outerShdw>
                        </a:effectLst>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effectLst>
                            <a:outerShdw blurRad="38100" dist="38100" dir="2700000" algn="tl">
                              <a:srgbClr val="000000">
                                <a:alpha val="43137"/>
                              </a:srgbClr>
                            </a:outerShdw>
                          </a:effectLst>
                        </a:rPr>
                        <a:t>Background</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effectLst>
                            <a:outerShdw blurRad="38100" dist="38100" dir="2700000" algn="tl">
                              <a:srgbClr val="000000">
                                <a:alpha val="43137"/>
                              </a:srgbClr>
                            </a:outerShdw>
                          </a:effectLst>
                        </a:rPr>
                        <a:t>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effectLst>
                            <a:outerShdw blurRad="38100" dist="38100" dir="2700000" algn="tl">
                              <a:srgbClr val="000000">
                                <a:alpha val="43137"/>
                              </a:srgbClr>
                            </a:outerShdw>
                          </a:effectLst>
                        </a:rPr>
                        <a:t>Modeling and Analysis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effectLst>
                            <a:outerShdw blurRad="38100" dist="38100" dir="2700000" algn="tl">
                              <a:srgbClr val="000000">
                                <a:alpha val="43137"/>
                              </a:srgbClr>
                            </a:outerShdw>
                          </a:effectLst>
                        </a:rPr>
                        <a:t>Findings and Conclusions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effectLst>
                            <a:outerShdw blurRad="38100" dist="38100" dir="2700000" algn="tl">
                              <a:srgbClr val="000000">
                                <a:alpha val="43137"/>
                              </a:srgbClr>
                            </a:outerShdw>
                          </a:effectLst>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effectLst>
                            <a:outerShdw blurRad="38100" dist="38100" dir="2700000" algn="tl">
                              <a:srgbClr val="000000">
                                <a:alpha val="43137"/>
                              </a:srgbClr>
                            </a:outerShdw>
                          </a:effectLst>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804270" y="768348"/>
            <a:ext cx="4968629"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None/>
            </a:pPr>
            <a:r>
              <a:rPr lang="en-US" sz="1600" b="1" dirty="0">
                <a:solidFill>
                  <a:srgbClr val="CCCC00"/>
                </a:solidFill>
              </a:rPr>
              <a:t>PRIMARY DATA SOURCES</a:t>
            </a:r>
          </a:p>
          <a:p>
            <a:pPr algn="just">
              <a:lnSpc>
                <a:spcPct val="120000"/>
              </a:lnSpc>
              <a:spcBef>
                <a:spcPts val="0"/>
              </a:spcBef>
            </a:pPr>
            <a:r>
              <a:rPr lang="en-US" sz="1600" dirty="0"/>
              <a:t>USDA National Agricultural Statistics Service (NASS)</a:t>
            </a:r>
          </a:p>
          <a:p>
            <a:pPr algn="just">
              <a:lnSpc>
                <a:spcPct val="120000"/>
              </a:lnSpc>
              <a:spcBef>
                <a:spcPts val="0"/>
              </a:spcBef>
            </a:pPr>
            <a:r>
              <a:rPr lang="en-US" sz="1600" dirty="0"/>
              <a:t>North Carolina Department of Agriculture</a:t>
            </a:r>
          </a:p>
          <a:p>
            <a:pPr algn="just">
              <a:lnSpc>
                <a:spcPct val="120000"/>
              </a:lnSpc>
              <a:spcBef>
                <a:spcPts val="0"/>
              </a:spcBef>
            </a:pPr>
            <a:r>
              <a:rPr lang="en-US" sz="1600" dirty="0"/>
              <a:t>National Integrated Drought Information System</a:t>
            </a:r>
          </a:p>
          <a:p>
            <a:pPr algn="just">
              <a:lnSpc>
                <a:spcPct val="120000"/>
              </a:lnSpc>
              <a:spcBef>
                <a:spcPts val="0"/>
              </a:spcBef>
            </a:pPr>
            <a:r>
              <a:rPr lang="en-US" sz="1600" dirty="0"/>
              <a:t>NOAA Climate Perdition Center</a:t>
            </a:r>
          </a:p>
          <a:p>
            <a:pPr marL="0" indent="0" algn="just">
              <a:lnSpc>
                <a:spcPct val="120000"/>
              </a:lnSpc>
              <a:spcBef>
                <a:spcPts val="0"/>
              </a:spcBef>
              <a:spcAft>
                <a:spcPts val="600"/>
              </a:spcAft>
              <a:buFont typeface="Arial" panose="020B0604020202020204" pitchFamily="34" charset="0"/>
              <a:buNone/>
            </a:pPr>
            <a:endParaRPr lang="en-US" sz="1600" dirty="0"/>
          </a:p>
          <a:p>
            <a:pPr marL="0" indent="0" algn="just">
              <a:lnSpc>
                <a:spcPct val="120000"/>
              </a:lnSpc>
              <a:spcBef>
                <a:spcPts val="0"/>
              </a:spcBef>
              <a:buFont typeface="Arial" panose="020B0604020202020204" pitchFamily="34" charset="0"/>
              <a:buNone/>
            </a:pPr>
            <a:r>
              <a:rPr lang="en-US" sz="1600" b="1" dirty="0">
                <a:solidFill>
                  <a:srgbClr val="CCCC00"/>
                </a:solidFill>
              </a:rPr>
              <a:t>KEY FINDINGS</a:t>
            </a:r>
          </a:p>
          <a:p>
            <a:pPr marL="0" indent="0" algn="just">
              <a:lnSpc>
                <a:spcPct val="120000"/>
              </a:lnSpc>
              <a:spcBef>
                <a:spcPts val="0"/>
              </a:spcBef>
              <a:buFont typeface="Arial" panose="020B0604020202020204" pitchFamily="34" charset="0"/>
              <a:buNone/>
            </a:pPr>
            <a:r>
              <a:rPr lang="en-US" sz="1600" dirty="0"/>
              <a:t>Modeling and analyses revealed </a:t>
            </a:r>
            <a:r>
              <a:rPr lang="en-US" sz="1600" b="1" dirty="0">
                <a:highlight>
                  <a:srgbClr val="FFFF00"/>
                </a:highlight>
              </a:rPr>
              <a:t>findings ….</a:t>
            </a:r>
            <a:endParaRPr lang="en-US" sz="1600" dirty="0">
              <a:highlight>
                <a:srgbClr val="FFFF00"/>
              </a:highlight>
            </a:endParaRPr>
          </a:p>
        </p:txBody>
      </p:sp>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837819"/>
            <a:ext cx="5765800" cy="5204506"/>
          </a:xfrm>
        </p:spPr>
        <p:txBody>
          <a:bodyPr>
            <a:noAutofit/>
          </a:bodyPr>
          <a:lstStyle/>
          <a:p>
            <a:pPr marL="0" indent="0" algn="just">
              <a:lnSpc>
                <a:spcPct val="120000"/>
              </a:lnSpc>
              <a:spcBef>
                <a:spcPts val="0"/>
              </a:spcBef>
              <a:buNone/>
            </a:pPr>
            <a:r>
              <a:rPr lang="en-US" sz="1600" b="1" dirty="0">
                <a:solidFill>
                  <a:srgbClr val="CCCC00"/>
                </a:solidFill>
              </a:rPr>
              <a:t>PROJECT OBJECTIVE</a:t>
            </a:r>
          </a:p>
          <a:p>
            <a:pPr algn="just">
              <a:lnSpc>
                <a:spcPct val="120000"/>
              </a:lnSpc>
              <a:spcBef>
                <a:spcPts val="0"/>
              </a:spcBef>
              <a:spcAft>
                <a:spcPts val="1200"/>
              </a:spcAft>
            </a:pPr>
            <a:r>
              <a:rPr lang="en-US" sz="1600" dirty="0"/>
              <a:t>To understand the impacts of seasonal weather on NC agricultural productivity to support climate readiness and planning for farmers and working land</a:t>
            </a:r>
          </a:p>
          <a:p>
            <a:pPr marL="0" indent="0" algn="just">
              <a:lnSpc>
                <a:spcPct val="120000"/>
              </a:lnSpc>
              <a:spcBef>
                <a:spcPts val="0"/>
              </a:spcBef>
              <a:buFont typeface="Arial" panose="020B0604020202020204" pitchFamily="34" charset="0"/>
              <a:buNone/>
            </a:pPr>
            <a:r>
              <a:rPr lang="en-US" sz="1600" b="1" dirty="0">
                <a:solidFill>
                  <a:srgbClr val="CCCC00"/>
                </a:solidFill>
              </a:rPr>
              <a:t>APPROACH</a:t>
            </a:r>
          </a:p>
          <a:p>
            <a:pPr marL="173038" indent="-173038" algn="just">
              <a:lnSpc>
                <a:spcPct val="120000"/>
              </a:lnSpc>
              <a:spcBef>
                <a:spcPts val="0"/>
              </a:spcBef>
              <a:spcAft>
                <a:spcPts val="600"/>
              </a:spcAft>
            </a:pPr>
            <a:r>
              <a:rPr lang="en-US" sz="1600" dirty="0"/>
              <a:t>Trained ML model to predict crop yields and production values and categorized outputs into H/M/L performing crops</a:t>
            </a:r>
          </a:p>
          <a:p>
            <a:pPr marL="173038" indent="-173038" algn="just">
              <a:lnSpc>
                <a:spcPct val="120000"/>
              </a:lnSpc>
              <a:spcBef>
                <a:spcPts val="0"/>
              </a:spcBef>
              <a:spcAft>
                <a:spcPts val="600"/>
              </a:spcAft>
            </a:pPr>
            <a:r>
              <a:rPr lang="en-US" sz="1600" dirty="0"/>
              <a:t>Paired predictions with recommendations created using RAG-enhanced LLM and formatted results using LLM parser</a:t>
            </a:r>
          </a:p>
          <a:p>
            <a:pPr marL="0" indent="0" algn="just">
              <a:lnSpc>
                <a:spcPct val="120000"/>
              </a:lnSpc>
              <a:spcBef>
                <a:spcPts val="0"/>
              </a:spcBef>
              <a:buNone/>
            </a:pPr>
            <a:endParaRPr lang="en-US" sz="1600" b="1" dirty="0">
              <a:solidFill>
                <a:srgbClr val="CCCC00"/>
              </a:solidFill>
            </a:endParaRPr>
          </a:p>
          <a:p>
            <a:pPr marL="0" indent="0" algn="just">
              <a:lnSpc>
                <a:spcPct val="120000"/>
              </a:lnSpc>
              <a:spcBef>
                <a:spcPts val="0"/>
              </a:spcBef>
              <a:buNone/>
            </a:pPr>
            <a:endParaRPr lang="en-US" sz="1600" dirty="0"/>
          </a:p>
          <a:p>
            <a:pPr marL="0" indent="0" algn="just">
              <a:lnSpc>
                <a:spcPct val="120000"/>
              </a:lnSpc>
              <a:spcBef>
                <a:spcPts val="0"/>
              </a:spcBef>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grpSp>
        <p:nvGrpSpPr>
          <p:cNvPr id="19" name="Group 18">
            <a:extLst>
              <a:ext uri="{FF2B5EF4-FFF2-40B4-BE49-F238E27FC236}">
                <a16:creationId xmlns:a16="http://schemas.microsoft.com/office/drawing/2014/main" id="{63A7DE28-28E7-DDCC-49A7-90E42FBD2DBE}"/>
              </a:ext>
            </a:extLst>
          </p:cNvPr>
          <p:cNvGrpSpPr/>
          <p:nvPr/>
        </p:nvGrpSpPr>
        <p:grpSpPr>
          <a:xfrm>
            <a:off x="1208063" y="4006606"/>
            <a:ext cx="4441874" cy="2192732"/>
            <a:chOff x="6713513" y="2465982"/>
            <a:chExt cx="4441874" cy="2192732"/>
          </a:xfrm>
        </p:grpSpPr>
        <p:grpSp>
          <p:nvGrpSpPr>
            <p:cNvPr id="16" name="Group 15">
              <a:extLst>
                <a:ext uri="{FF2B5EF4-FFF2-40B4-BE49-F238E27FC236}">
                  <a16:creationId xmlns:a16="http://schemas.microsoft.com/office/drawing/2014/main" id="{38299DB5-C7DA-80E0-AB40-AD0E8B7572A6}"/>
                </a:ext>
              </a:extLst>
            </p:cNvPr>
            <p:cNvGrpSpPr/>
            <p:nvPr/>
          </p:nvGrpSpPr>
          <p:grpSpPr>
            <a:xfrm>
              <a:off x="6713513" y="2465982"/>
              <a:ext cx="4441874" cy="2192732"/>
              <a:chOff x="6805832" y="2027032"/>
              <a:chExt cx="4441874" cy="2192732"/>
            </a:xfrm>
          </p:grpSpPr>
          <p:sp>
            <p:nvSpPr>
              <p:cNvPr id="13" name="Rectangle 12">
                <a:extLst>
                  <a:ext uri="{FF2B5EF4-FFF2-40B4-BE49-F238E27FC236}">
                    <a16:creationId xmlns:a16="http://schemas.microsoft.com/office/drawing/2014/main" id="{B4855D0D-D576-9A0A-DE15-FD87226A0F5B}"/>
                  </a:ext>
                </a:extLst>
              </p:cNvPr>
              <p:cNvSpPr/>
              <p:nvPr/>
            </p:nvSpPr>
            <p:spPr>
              <a:xfrm>
                <a:off x="6805832" y="2177248"/>
                <a:ext cx="4441874" cy="189230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45BF38-FFEB-5C18-B741-4A634D031C86}"/>
                  </a:ext>
                </a:extLst>
              </p:cNvPr>
              <p:cNvPicPr>
                <a:picLocks noChangeAspect="1"/>
              </p:cNvPicPr>
              <p:nvPr/>
            </p:nvPicPr>
            <p:blipFill>
              <a:blip r:embed="rId2"/>
              <a:stretch>
                <a:fillRect/>
              </a:stretch>
            </p:blipFill>
            <p:spPr>
              <a:xfrm>
                <a:off x="7374285" y="2027032"/>
                <a:ext cx="3573115" cy="2192732"/>
              </a:xfrm>
              <a:prstGeom prst="rect">
                <a:avLst/>
              </a:prstGeom>
            </p:spPr>
          </p:pic>
        </p:grpSp>
        <p:pic>
          <p:nvPicPr>
            <p:cNvPr id="18" name="Picture 17">
              <a:extLst>
                <a:ext uri="{FF2B5EF4-FFF2-40B4-BE49-F238E27FC236}">
                  <a16:creationId xmlns:a16="http://schemas.microsoft.com/office/drawing/2014/main" id="{54DB2132-3E4A-9D0E-7501-F92B394042EF}"/>
                </a:ext>
              </a:extLst>
            </p:cNvPr>
            <p:cNvPicPr>
              <a:picLocks noChangeAspect="1"/>
            </p:cNvPicPr>
            <p:nvPr/>
          </p:nvPicPr>
          <p:blipFill>
            <a:blip r:embed="rId3"/>
            <a:stretch>
              <a:fillRect/>
            </a:stretch>
          </p:blipFill>
          <p:spPr>
            <a:xfrm>
              <a:off x="8247203" y="3501460"/>
              <a:ext cx="399027" cy="156140"/>
            </a:xfrm>
            <a:prstGeom prst="rect">
              <a:avLst/>
            </a:prstGeom>
          </p:spPr>
        </p:pic>
      </p:gr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A2127B6-061C-D850-8717-5ED8EDA6428B}"/>
              </a:ext>
            </a:extLst>
          </p:cNvPr>
          <p:cNvSpPr/>
          <p:nvPr/>
        </p:nvSpPr>
        <p:spPr>
          <a:xfrm>
            <a:off x="0" y="887968"/>
            <a:ext cx="9463314" cy="2012773"/>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06F6A347-6FF4-DD75-92FD-90F5282DA87F}"/>
              </a:ext>
            </a:extLst>
          </p:cNvPr>
          <p:cNvGrpSpPr/>
          <p:nvPr/>
        </p:nvGrpSpPr>
        <p:grpSpPr>
          <a:xfrm>
            <a:off x="1506697" y="2412760"/>
            <a:ext cx="2621575" cy="3481491"/>
            <a:chOff x="1318736" y="2151027"/>
            <a:chExt cx="2621575" cy="3481491"/>
          </a:xfrm>
        </p:grpSpPr>
        <p:pic>
          <p:nvPicPr>
            <p:cNvPr id="6" name="Picture 5">
              <a:extLst>
                <a:ext uri="{FF2B5EF4-FFF2-40B4-BE49-F238E27FC236}">
                  <a16:creationId xmlns:a16="http://schemas.microsoft.com/office/drawing/2014/main" id="{3DB95A87-A022-8900-F1B2-732EE1954B4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596" t="1263" r="1238"/>
            <a:stretch/>
          </p:blipFill>
          <p:spPr>
            <a:xfrm>
              <a:off x="1318736" y="2151027"/>
              <a:ext cx="2621575" cy="3481491"/>
            </a:xfrm>
            <a:prstGeom prst="rect">
              <a:avLst/>
            </a:prstGeom>
            <a:ln w="6350">
              <a:solidFill>
                <a:schemeClr val="bg1">
                  <a:lumMod val="75000"/>
                </a:schemeClr>
              </a:solidFill>
            </a:ln>
            <a:effectLst>
              <a:outerShdw blurRad="127000" dist="38100" dir="2700000" algn="tl" rotWithShape="0">
                <a:prstClr val="black">
                  <a:alpha val="27000"/>
                </a:prstClr>
              </a:outerShdw>
            </a:effectLst>
            <a:scene3d>
              <a:camera prst="perspectiveContrastingRightFacing">
                <a:rot lat="20067536" lon="20768426" rev="1043393"/>
              </a:camera>
              <a:lightRig rig="threePt" dir="t"/>
            </a:scene3d>
          </p:spPr>
        </p:pic>
        <p:sp>
          <p:nvSpPr>
            <p:cNvPr id="54" name="Rectangle 53">
              <a:extLst>
                <a:ext uri="{FF2B5EF4-FFF2-40B4-BE49-F238E27FC236}">
                  <a16:creationId xmlns:a16="http://schemas.microsoft.com/office/drawing/2014/main" id="{5D851278-714D-4EEE-445F-B7A554C39D59}"/>
                </a:ext>
              </a:extLst>
            </p:cNvPr>
            <p:cNvSpPr/>
            <p:nvPr/>
          </p:nvSpPr>
          <p:spPr>
            <a:xfrm>
              <a:off x="2512744" y="2383641"/>
              <a:ext cx="756975" cy="174427"/>
            </a:xfrm>
            <a:prstGeom prst="rect">
              <a:avLst/>
            </a:prstGeom>
            <a:solidFill>
              <a:schemeClr val="tx1"/>
            </a:solidFill>
            <a:ln w="6350">
              <a:solidFill>
                <a:schemeClr val="bg1">
                  <a:lumMod val="75000"/>
                </a:schemeClr>
              </a:solidFill>
            </a:ln>
            <a:effectLst/>
            <a:scene3d>
              <a:camera prst="perspectiveContrastingRightFacing">
                <a:rot lat="20067536" lon="20768426" rev="1043393"/>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bg1"/>
                  </a:solidFill>
                  <a:latin typeface="Aptos Narrow" panose="020B0004020202020204" pitchFamily="34" charset="0"/>
                </a:rPr>
                <a:t>FACTSHEET</a:t>
              </a:r>
            </a:p>
          </p:txBody>
        </p:sp>
      </p:grpSp>
      <p:pic>
        <p:nvPicPr>
          <p:cNvPr id="5" name="Picture 4">
            <a:extLst>
              <a:ext uri="{FF2B5EF4-FFF2-40B4-BE49-F238E27FC236}">
                <a16:creationId xmlns:a16="http://schemas.microsoft.com/office/drawing/2014/main" id="{68D8A295-1922-735B-A0E4-93C67C40A272}"/>
              </a:ext>
            </a:extLst>
          </p:cNvPr>
          <p:cNvPicPr>
            <a:picLocks noChangeAspect="1"/>
          </p:cNvPicPr>
          <p:nvPr/>
        </p:nvPicPr>
        <p:blipFill>
          <a:blip r:embed="rId5"/>
          <a:stretch>
            <a:fillRect/>
          </a:stretch>
        </p:blipFill>
        <p:spPr>
          <a:xfrm>
            <a:off x="8273976" y="439870"/>
            <a:ext cx="2658217" cy="229416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BACKGROUND</a:t>
            </a:r>
          </a:p>
        </p:txBody>
      </p:sp>
      <p:pic>
        <p:nvPicPr>
          <p:cNvPr id="35" name="Picture 34">
            <a:extLst>
              <a:ext uri="{FF2B5EF4-FFF2-40B4-BE49-F238E27FC236}">
                <a16:creationId xmlns:a16="http://schemas.microsoft.com/office/drawing/2014/main" id="{7CA8448B-26C5-2973-C66B-52E11FBC2138}"/>
              </a:ext>
            </a:extLst>
          </p:cNvPr>
          <p:cNvPicPr>
            <a:picLocks noChangeAspect="1"/>
          </p:cNvPicPr>
          <p:nvPr/>
        </p:nvPicPr>
        <p:blipFill rotWithShape="1">
          <a:blip r:embed="rId6"/>
          <a:srcRect l="18678" t="39329" b="199"/>
          <a:stretch/>
        </p:blipFill>
        <p:spPr>
          <a:xfrm>
            <a:off x="8185732" y="2302403"/>
            <a:ext cx="691453" cy="548640"/>
          </a:xfrm>
          <a:prstGeom prst="rect">
            <a:avLst/>
          </a:prstGeom>
        </p:spPr>
      </p:pic>
      <p:pic>
        <p:nvPicPr>
          <p:cNvPr id="11" name="Picture 10">
            <a:extLst>
              <a:ext uri="{FF2B5EF4-FFF2-40B4-BE49-F238E27FC236}">
                <a16:creationId xmlns:a16="http://schemas.microsoft.com/office/drawing/2014/main" id="{1C818C74-F3FB-D62F-65C0-ACC2981EAFF6}"/>
              </a:ext>
            </a:extLst>
          </p:cNvPr>
          <p:cNvPicPr>
            <a:picLocks noChangeAspect="1"/>
          </p:cNvPicPr>
          <p:nvPr/>
        </p:nvPicPr>
        <p:blipFill>
          <a:blip r:embed="rId7"/>
          <a:stretch>
            <a:fillRect/>
          </a:stretch>
        </p:blipFill>
        <p:spPr>
          <a:xfrm>
            <a:off x="8900789" y="2045772"/>
            <a:ext cx="3005656" cy="2067623"/>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pic>
        <p:nvPicPr>
          <p:cNvPr id="23" name="Picture 22">
            <a:extLst>
              <a:ext uri="{FF2B5EF4-FFF2-40B4-BE49-F238E27FC236}">
                <a16:creationId xmlns:a16="http://schemas.microsoft.com/office/drawing/2014/main" id="{1F8C04C0-A85A-01C7-8E84-AF242633E1E2}"/>
              </a:ext>
            </a:extLst>
          </p:cNvPr>
          <p:cNvPicPr>
            <a:picLocks noChangeAspect="1"/>
          </p:cNvPicPr>
          <p:nvPr/>
        </p:nvPicPr>
        <p:blipFill>
          <a:blip r:embed="rId8"/>
          <a:stretch>
            <a:fillRect/>
          </a:stretch>
        </p:blipFill>
        <p:spPr>
          <a:xfrm>
            <a:off x="11378083" y="3542008"/>
            <a:ext cx="596098" cy="826919"/>
          </a:xfrm>
          <a:prstGeom prst="rect">
            <a:avLst/>
          </a:prstGeom>
        </p:spPr>
      </p:pic>
      <p:grpSp>
        <p:nvGrpSpPr>
          <p:cNvPr id="37" name="Group 36">
            <a:extLst>
              <a:ext uri="{FF2B5EF4-FFF2-40B4-BE49-F238E27FC236}">
                <a16:creationId xmlns:a16="http://schemas.microsoft.com/office/drawing/2014/main" id="{8938E11E-9962-69EC-1CD0-22F28250A06B}"/>
              </a:ext>
            </a:extLst>
          </p:cNvPr>
          <p:cNvGrpSpPr/>
          <p:nvPr/>
        </p:nvGrpSpPr>
        <p:grpSpPr>
          <a:xfrm>
            <a:off x="6918412" y="3208432"/>
            <a:ext cx="3547451" cy="2067623"/>
            <a:chOff x="5058119" y="4189053"/>
            <a:chExt cx="4440191" cy="2377379"/>
          </a:xfrm>
          <a:solidFill>
            <a:schemeClr val="bg1"/>
          </a:solidFill>
          <a:scene3d>
            <a:camera prst="perspectiveContrastingLeftFacing">
              <a:rot lat="488774" lon="750009" rev="21293234"/>
            </a:camera>
            <a:lightRig rig="threePt" dir="t"/>
          </a:scene3d>
        </p:grpSpPr>
        <p:sp>
          <p:nvSpPr>
            <p:cNvPr id="30" name="Rectangle 29">
              <a:extLst>
                <a:ext uri="{FF2B5EF4-FFF2-40B4-BE49-F238E27FC236}">
                  <a16:creationId xmlns:a16="http://schemas.microsoft.com/office/drawing/2014/main" id="{57340852-31BB-DA2A-F8A9-F7F2A0B36962}"/>
                </a:ext>
              </a:extLst>
            </p:cNvPr>
            <p:cNvSpPr/>
            <p:nvPr/>
          </p:nvSpPr>
          <p:spPr>
            <a:xfrm>
              <a:off x="5058119" y="4189053"/>
              <a:ext cx="4440191" cy="2377379"/>
            </a:xfrm>
            <a:prstGeom prst="rect">
              <a:avLst/>
            </a:prstGeom>
            <a:grpFill/>
            <a:ln w="6350">
              <a:solidFill>
                <a:schemeClr val="bg1">
                  <a:lumMod val="75000"/>
                </a:schemeClr>
              </a:solidFill>
            </a:ln>
            <a:effectLst>
              <a:outerShdw blurRad="2921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extBox 30">
              <a:extLst>
                <a:ext uri="{FF2B5EF4-FFF2-40B4-BE49-F238E27FC236}">
                  <a16:creationId xmlns:a16="http://schemas.microsoft.com/office/drawing/2014/main" id="{599F3750-3AB9-0029-ABFB-8FF100C2248F}"/>
                </a:ext>
              </a:extLst>
            </p:cNvPr>
            <p:cNvSpPr txBox="1"/>
            <p:nvPr/>
          </p:nvSpPr>
          <p:spPr>
            <a:xfrm>
              <a:off x="5365077" y="4284236"/>
              <a:ext cx="3571624" cy="230026"/>
            </a:xfrm>
            <a:prstGeom prst="rect">
              <a:avLst/>
            </a:prstGeom>
            <a:grpFill/>
            <a:ln w="6350">
              <a:noFill/>
            </a:ln>
            <a:effectLst/>
          </p:spPr>
          <p:txBody>
            <a:bodyPr wrap="square" lIns="0" tIns="45720" rIns="0" bIns="0" rtlCol="0">
              <a:spAutoFit/>
            </a:bodyPr>
            <a:lstStyle/>
            <a:p>
              <a:pPr marL="114300" algn="ctr"/>
              <a:r>
                <a:rPr lang="en-US" sz="1000" dirty="0">
                  <a:solidFill>
                    <a:schemeClr val="bg2">
                      <a:lumMod val="25000"/>
                    </a:schemeClr>
                  </a:solidFill>
                </a:rPr>
                <a:t>Extreme Drought in North Carolina (2000-2024)</a:t>
              </a:r>
            </a:p>
          </p:txBody>
        </p:sp>
      </p:grpSp>
      <p:pic>
        <p:nvPicPr>
          <p:cNvPr id="178" name="Content Placeholder 8" descr="A screenshot of a computer screen&#10;&#10;Description automatically generated">
            <a:extLst>
              <a:ext uri="{FF2B5EF4-FFF2-40B4-BE49-F238E27FC236}">
                <a16:creationId xmlns:a16="http://schemas.microsoft.com/office/drawing/2014/main" id="{F920BBEF-CED1-187E-6FA9-A98DD95E8CF1}"/>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l="-43" t="3176" r="43" b="19375"/>
          <a:stretch/>
        </p:blipFill>
        <p:spPr>
          <a:xfrm>
            <a:off x="7093222" y="3447345"/>
            <a:ext cx="3151068" cy="1693520"/>
          </a:xfrm>
          <a:prstGeom prst="rect">
            <a:avLst/>
          </a:prstGeom>
          <a:ln w="6350">
            <a:noFill/>
          </a:ln>
          <a:effectLst/>
          <a:scene3d>
            <a:camera prst="perspectiveContrastingLeftFacing">
              <a:rot lat="488774" lon="750009" rev="21293234"/>
            </a:camera>
            <a:lightRig rig="threePt" dir="t"/>
          </a:scene3d>
        </p:spPr>
      </p:pic>
      <p:pic>
        <p:nvPicPr>
          <p:cNvPr id="8" name="Picture 7">
            <a:extLst>
              <a:ext uri="{FF2B5EF4-FFF2-40B4-BE49-F238E27FC236}">
                <a16:creationId xmlns:a16="http://schemas.microsoft.com/office/drawing/2014/main" id="{844C3BCC-70FE-A515-E7D1-C05C8C267EF6}"/>
              </a:ext>
            </a:extLst>
          </p:cNvPr>
          <p:cNvPicPr>
            <a:picLocks noChangeAspect="1"/>
          </p:cNvPicPr>
          <p:nvPr/>
        </p:nvPicPr>
        <p:blipFill>
          <a:blip r:embed="rId10"/>
          <a:stretch>
            <a:fillRect/>
          </a:stretch>
        </p:blipFill>
        <p:spPr>
          <a:xfrm>
            <a:off x="8941458" y="4294105"/>
            <a:ext cx="2605663" cy="177468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fov="0">
              <a:rot lat="488774" lon="750009" rev="21293234"/>
            </a:camera>
            <a:lightRig rig="threePt" dir="t"/>
          </a:scene3d>
        </p:spPr>
      </p:pic>
      <p:pic>
        <p:nvPicPr>
          <p:cNvPr id="15" name="Picture 14">
            <a:extLst>
              <a:ext uri="{FF2B5EF4-FFF2-40B4-BE49-F238E27FC236}">
                <a16:creationId xmlns:a16="http://schemas.microsoft.com/office/drawing/2014/main" id="{EEE943EE-4452-E56A-CFD9-9C8B33750029}"/>
              </a:ext>
            </a:extLst>
          </p:cNvPr>
          <p:cNvPicPr>
            <a:picLocks noChangeAspect="1"/>
          </p:cNvPicPr>
          <p:nvPr/>
        </p:nvPicPr>
        <p:blipFill>
          <a:blip r:embed="rId11"/>
          <a:stretch>
            <a:fillRect/>
          </a:stretch>
        </p:blipFill>
        <p:spPr>
          <a:xfrm>
            <a:off x="6890424" y="4845615"/>
            <a:ext cx="644729" cy="608672"/>
          </a:xfrm>
          <a:prstGeom prst="rect">
            <a:avLst/>
          </a:prstGeom>
        </p:spPr>
      </p:pic>
      <p:pic>
        <p:nvPicPr>
          <p:cNvPr id="17" name="Picture 16">
            <a:extLst>
              <a:ext uri="{FF2B5EF4-FFF2-40B4-BE49-F238E27FC236}">
                <a16:creationId xmlns:a16="http://schemas.microsoft.com/office/drawing/2014/main" id="{DD6C30F2-B105-B060-1016-4D93756089F3}"/>
              </a:ext>
            </a:extLst>
          </p:cNvPr>
          <p:cNvPicPr>
            <a:picLocks noChangeAspect="1"/>
          </p:cNvPicPr>
          <p:nvPr/>
        </p:nvPicPr>
        <p:blipFill>
          <a:blip r:embed="rId12"/>
          <a:stretch>
            <a:fillRect/>
          </a:stretch>
        </p:blipFill>
        <p:spPr>
          <a:xfrm>
            <a:off x="8701741" y="5600859"/>
            <a:ext cx="479434" cy="608672"/>
          </a:xfrm>
          <a:prstGeom prst="rect">
            <a:avLst/>
          </a:prstGeom>
        </p:spPr>
      </p:pic>
      <p:cxnSp>
        <p:nvCxnSpPr>
          <p:cNvPr id="46" name="Straight Connector 45">
            <a:extLst>
              <a:ext uri="{FF2B5EF4-FFF2-40B4-BE49-F238E27FC236}">
                <a16:creationId xmlns:a16="http://schemas.microsoft.com/office/drawing/2014/main" id="{8BC581BE-E5EF-AD18-2203-E3A01D0EB1B3}"/>
              </a:ext>
            </a:extLst>
          </p:cNvPr>
          <p:cNvCxnSpPr>
            <a:cxnSpLocks/>
          </p:cNvCxnSpPr>
          <p:nvPr/>
        </p:nvCxnSpPr>
        <p:spPr>
          <a:xfrm>
            <a:off x="9202002" y="5162252"/>
            <a:ext cx="2176081" cy="269935"/>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5ADD7146-D273-FA36-7646-8295224D019D}"/>
              </a:ext>
            </a:extLst>
          </p:cNvPr>
          <p:cNvSpPr txBox="1"/>
          <p:nvPr/>
        </p:nvSpPr>
        <p:spPr>
          <a:xfrm>
            <a:off x="6725959" y="6451812"/>
            <a:ext cx="5248222" cy="215444"/>
          </a:xfrm>
          <a:prstGeom prst="rect">
            <a:avLst/>
          </a:prstGeom>
          <a:noFill/>
        </p:spPr>
        <p:txBody>
          <a:bodyPr wrap="square">
            <a:spAutoFit/>
          </a:bodyPr>
          <a:lstStyle/>
          <a:p>
            <a:r>
              <a:rPr lang="en-US" sz="800" dirty="0"/>
              <a:t>SOURCE:  NOAA National Center for Environmental Information, </a:t>
            </a:r>
            <a:r>
              <a:rPr lang="en-US" sz="800" i="1" dirty="0">
                <a:hlinkClick r:id="rId13"/>
              </a:rPr>
              <a:t>State Climate Summary for North Carolina</a:t>
            </a:r>
            <a:r>
              <a:rPr lang="en-US" sz="800" dirty="0"/>
              <a:t>, 2022.</a:t>
            </a:r>
          </a:p>
        </p:txBody>
      </p:sp>
      <p:sp>
        <p:nvSpPr>
          <p:cNvPr id="52" name="TextBox 51">
            <a:extLst>
              <a:ext uri="{FF2B5EF4-FFF2-40B4-BE49-F238E27FC236}">
                <a16:creationId xmlns:a16="http://schemas.microsoft.com/office/drawing/2014/main" id="{61BC13F1-740F-AD93-950A-1EA41027710C}"/>
              </a:ext>
            </a:extLst>
          </p:cNvPr>
          <p:cNvSpPr txBox="1"/>
          <p:nvPr/>
        </p:nvSpPr>
        <p:spPr>
          <a:xfrm>
            <a:off x="1210587" y="6020364"/>
            <a:ext cx="3312168" cy="338554"/>
          </a:xfrm>
          <a:prstGeom prst="rect">
            <a:avLst/>
          </a:prstGeom>
          <a:noFill/>
        </p:spPr>
        <p:txBody>
          <a:bodyPr wrap="square">
            <a:spAutoFit/>
          </a:bodyPr>
          <a:lstStyle/>
          <a:p>
            <a:r>
              <a:rPr lang="en-US" sz="800" dirty="0"/>
              <a:t>SOURCE:  NC State University, College of Agriculture and Life Sciences, </a:t>
            </a:r>
            <a:r>
              <a:rPr lang="en-US" sz="800" i="1" dirty="0">
                <a:hlinkClick r:id="rId14"/>
              </a:rPr>
              <a:t>NC Agriculture Industry Economic Impact</a:t>
            </a:r>
            <a:r>
              <a:rPr lang="en-US" sz="800" dirty="0"/>
              <a:t>, May 2024.</a:t>
            </a:r>
          </a:p>
        </p:txBody>
      </p:sp>
      <p:sp>
        <p:nvSpPr>
          <p:cNvPr id="49" name="Speech Bubble: Oval 48">
            <a:extLst>
              <a:ext uri="{FF2B5EF4-FFF2-40B4-BE49-F238E27FC236}">
                <a16:creationId xmlns:a16="http://schemas.microsoft.com/office/drawing/2014/main" id="{CD89F8B0-1FC4-8231-7913-529893B80A18}"/>
              </a:ext>
            </a:extLst>
          </p:cNvPr>
          <p:cNvSpPr/>
          <p:nvPr/>
        </p:nvSpPr>
        <p:spPr>
          <a:xfrm>
            <a:off x="4259181" y="4294105"/>
            <a:ext cx="1759855" cy="1097500"/>
          </a:xfrm>
          <a:prstGeom prst="wedgeEllipseCallout">
            <a:avLst>
              <a:gd name="adj1" fmla="val -60963"/>
              <a:gd name="adj2" fmla="val -24393"/>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nchorCtr="0"/>
          <a:lstStyle/>
          <a:p>
            <a:pPr algn="ctr">
              <a:lnSpc>
                <a:spcPct val="80000"/>
              </a:lnSpc>
            </a:pPr>
            <a:r>
              <a:rPr lang="en-US" sz="900" dirty="0">
                <a:solidFill>
                  <a:schemeClr val="tx1">
                    <a:lumMod val="75000"/>
                    <a:lumOff val="25000"/>
                  </a:schemeClr>
                </a:solidFill>
              </a:rPr>
              <a:t>NEARLY </a:t>
            </a:r>
          </a:p>
          <a:p>
            <a:pPr algn="ctr">
              <a:lnSpc>
                <a:spcPct val="80000"/>
              </a:lnSpc>
            </a:pPr>
            <a:r>
              <a:rPr lang="en-US" dirty="0">
                <a:solidFill>
                  <a:schemeClr val="bg1">
                    <a:lumMod val="65000"/>
                  </a:schemeClr>
                </a:solidFill>
                <a:latin typeface="Aptos Black" panose="020B0004020202020204" pitchFamily="34" charset="0"/>
                <a:ea typeface="Segoe UI Black" panose="020B0A02040204020203" pitchFamily="34" charset="0"/>
              </a:rPr>
              <a:t>800,000</a:t>
            </a:r>
            <a:r>
              <a:rPr lang="en-US" sz="1600" dirty="0">
                <a:solidFill>
                  <a:schemeClr val="bg1">
                    <a:lumMod val="65000"/>
                  </a:schemeClr>
                </a:solidFill>
                <a:latin typeface="Aptos Black" panose="020B0004020202020204" pitchFamily="34" charset="0"/>
                <a:ea typeface="Segoe UI Black" panose="020B0A02040204020203" pitchFamily="34" charset="0"/>
              </a:rPr>
              <a:t> </a:t>
            </a:r>
            <a:r>
              <a:rPr lang="en-US" sz="1200" dirty="0">
                <a:solidFill>
                  <a:schemeClr val="bg1">
                    <a:lumMod val="65000"/>
                  </a:schemeClr>
                </a:solidFill>
                <a:latin typeface="Aptos Display" panose="020B0004020202020204" pitchFamily="34" charset="0"/>
                <a:ea typeface="Segoe UI Black" panose="020B0A02040204020203" pitchFamily="34" charset="0"/>
              </a:rPr>
              <a:t> </a:t>
            </a:r>
          </a:p>
          <a:p>
            <a:pPr algn="ctr">
              <a:lnSpc>
                <a:spcPct val="80000"/>
              </a:lnSpc>
            </a:pPr>
            <a:r>
              <a:rPr lang="en-US" sz="1400" dirty="0">
                <a:solidFill>
                  <a:schemeClr val="bg1">
                    <a:lumMod val="65000"/>
                  </a:schemeClr>
                </a:solidFill>
                <a:latin typeface="+mj-lt"/>
                <a:ea typeface="Segoe UI Black" panose="020B0A02040204020203" pitchFamily="34" charset="0"/>
              </a:rPr>
              <a:t>EMPLOYEES</a:t>
            </a:r>
            <a:endParaRPr lang="en-US" dirty="0">
              <a:solidFill>
                <a:schemeClr val="bg1">
                  <a:lumMod val="65000"/>
                </a:schemeClr>
              </a:solidFill>
              <a:latin typeface="+mj-lt"/>
              <a:ea typeface="Segoe UI Black" panose="020B0A02040204020203" pitchFamily="34" charset="0"/>
            </a:endParaRPr>
          </a:p>
          <a:p>
            <a:pPr algn="ctr">
              <a:lnSpc>
                <a:spcPct val="80000"/>
              </a:lnSpc>
            </a:pPr>
            <a:r>
              <a:rPr lang="en-US" sz="1200" dirty="0">
                <a:solidFill>
                  <a:schemeClr val="tx1"/>
                </a:solidFill>
              </a:rPr>
              <a:t>across the state</a:t>
            </a:r>
          </a:p>
        </p:txBody>
      </p:sp>
      <p:sp>
        <p:nvSpPr>
          <p:cNvPr id="187" name="Content Placeholder 2">
            <a:extLst>
              <a:ext uri="{FF2B5EF4-FFF2-40B4-BE49-F238E27FC236}">
                <a16:creationId xmlns:a16="http://schemas.microsoft.com/office/drawing/2014/main" id="{71CDD18F-D474-2330-954E-0EF36EC5D8BC}"/>
              </a:ext>
            </a:extLst>
          </p:cNvPr>
          <p:cNvSpPr txBox="1">
            <a:spLocks/>
          </p:cNvSpPr>
          <p:nvPr/>
        </p:nvSpPr>
        <p:spPr>
          <a:xfrm>
            <a:off x="765610" y="990324"/>
            <a:ext cx="7129358" cy="2645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1000"/>
              </a:spcAft>
              <a:buFont typeface="Arial" panose="020B0604020202020204" pitchFamily="34" charset="0"/>
              <a:buNone/>
            </a:pPr>
            <a:r>
              <a:rPr lang="en-US" sz="1600" dirty="0"/>
              <a:t>Agriculture, one of North Carolina’s most important industries, is increasingly threatened by intensifying weather and record-breaking climate events. </a:t>
            </a:r>
          </a:p>
          <a:p>
            <a:pPr marL="0" indent="0" algn="just">
              <a:lnSpc>
                <a:spcPct val="120000"/>
              </a:lnSpc>
              <a:spcBef>
                <a:spcPts val="0"/>
              </a:spcBef>
              <a:spcAft>
                <a:spcPts val="1000"/>
              </a:spcAft>
              <a:buFont typeface="Arial" panose="020B0604020202020204" pitchFamily="34" charset="0"/>
              <a:buNone/>
            </a:pPr>
            <a:r>
              <a:rPr lang="en-US" sz="1600" dirty="0"/>
              <a:t>To </a:t>
            </a:r>
            <a:r>
              <a:rPr lang="en-US" sz="1600" b="1" i="1" dirty="0"/>
              <a:t>protect crop yields, farmer livelihoods, and food security</a:t>
            </a:r>
            <a:r>
              <a:rPr lang="en-US" sz="1600" dirty="0"/>
              <a:t>, urgent action is needed to help NC agriculture better prepare for and become more resilient to climate change.</a:t>
            </a:r>
          </a:p>
        </p:txBody>
      </p:sp>
      <p:pic>
        <p:nvPicPr>
          <p:cNvPr id="59" name="Picture 58">
            <a:extLst>
              <a:ext uri="{FF2B5EF4-FFF2-40B4-BE49-F238E27FC236}">
                <a16:creationId xmlns:a16="http://schemas.microsoft.com/office/drawing/2014/main" id="{BFCED1B6-F825-020B-CF75-7740C247A2CA}"/>
              </a:ext>
            </a:extLst>
          </p:cNvPr>
          <p:cNvPicPr>
            <a:picLocks noChangeAspect="1"/>
          </p:cNvPicPr>
          <p:nvPr/>
        </p:nvPicPr>
        <p:blipFill>
          <a:blip r:embed="rId15">
            <a:duotone>
              <a:prstClr val="black"/>
              <a:schemeClr val="tx2">
                <a:tint val="45000"/>
                <a:satMod val="400000"/>
              </a:schemeClr>
            </a:duotone>
            <a:alphaModFix amt="15000"/>
          </a:blip>
          <a:srcRect r="2508"/>
          <a:stretch>
            <a:fillRect/>
          </a:stretch>
        </p:blipFill>
        <p:spPr>
          <a:xfrm rot="20809555">
            <a:off x="1683670" y="3929308"/>
            <a:ext cx="2147674" cy="879238"/>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53" name="Speech Bubble: Oval 52">
            <a:extLst>
              <a:ext uri="{FF2B5EF4-FFF2-40B4-BE49-F238E27FC236}">
                <a16:creationId xmlns:a16="http://schemas.microsoft.com/office/drawing/2014/main" id="{61EF62F8-C6B8-6228-B7A8-7358D900B9E8}"/>
              </a:ext>
            </a:extLst>
          </p:cNvPr>
          <p:cNvSpPr/>
          <p:nvPr/>
        </p:nvSpPr>
        <p:spPr>
          <a:xfrm>
            <a:off x="3786986" y="3400494"/>
            <a:ext cx="1471539" cy="1026713"/>
          </a:xfrm>
          <a:prstGeom prst="wedgeEllipseCallout">
            <a:avLst>
              <a:gd name="adj1" fmla="val -68920"/>
              <a:gd name="adj2" fmla="val -1479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91440" rIns="0" bIns="0" rtlCol="0" anchor="ctr" anchorCtr="0"/>
          <a:lstStyle/>
          <a:p>
            <a:pPr algn="ctr">
              <a:lnSpc>
                <a:spcPct val="80000"/>
              </a:lnSpc>
            </a:pPr>
            <a:r>
              <a:rPr lang="en-US" dirty="0">
                <a:solidFill>
                  <a:srgbClr val="A0AB66"/>
                </a:solidFill>
                <a:latin typeface="Aptos Black" panose="020B0004020202020204" pitchFamily="34" charset="0"/>
                <a:ea typeface="Segoe UI Black" panose="020B0A02040204020203" pitchFamily="34" charset="0"/>
              </a:rPr>
              <a:t>$111.1</a:t>
            </a:r>
          </a:p>
          <a:p>
            <a:pPr algn="ctr">
              <a:lnSpc>
                <a:spcPct val="80000"/>
              </a:lnSpc>
            </a:pPr>
            <a:r>
              <a:rPr lang="en-US" sz="1600" dirty="0">
                <a:solidFill>
                  <a:srgbClr val="A0AB66"/>
                </a:solidFill>
                <a:latin typeface="+mj-lt"/>
                <a:ea typeface="Segoe UI Black" panose="020B0A02040204020203" pitchFamily="34" charset="0"/>
              </a:rPr>
              <a:t>BILLION</a:t>
            </a:r>
          </a:p>
          <a:p>
            <a:pPr algn="ctr">
              <a:lnSpc>
                <a:spcPct val="80000"/>
              </a:lnSpc>
            </a:pPr>
            <a:r>
              <a:rPr lang="en-US" sz="1100" dirty="0">
                <a:solidFill>
                  <a:schemeClr val="tx1"/>
                </a:solidFill>
                <a:ea typeface="Segoe UI Black" panose="020B0A02040204020203" pitchFamily="34" charset="0"/>
              </a:rPr>
              <a:t>in gross state product</a:t>
            </a:r>
            <a:endParaRPr lang="en-US" sz="900" dirty="0">
              <a:solidFill>
                <a:schemeClr val="tx1"/>
              </a:solidFill>
            </a:endParaRPr>
          </a:p>
        </p:txBody>
      </p:sp>
      <p:sp>
        <p:nvSpPr>
          <p:cNvPr id="3" name="Speech Bubble: Rectangle 2">
            <a:extLst>
              <a:ext uri="{FF2B5EF4-FFF2-40B4-BE49-F238E27FC236}">
                <a16:creationId xmlns:a16="http://schemas.microsoft.com/office/drawing/2014/main" id="{25874A71-0487-EC51-D33E-6FED30295754}"/>
              </a:ext>
            </a:extLst>
          </p:cNvPr>
          <p:cNvSpPr/>
          <p:nvPr/>
        </p:nvSpPr>
        <p:spPr>
          <a:xfrm>
            <a:off x="337195" y="4717204"/>
            <a:ext cx="2339004" cy="1068877"/>
          </a:xfrm>
          <a:prstGeom prst="wedgeRectCallout">
            <a:avLst>
              <a:gd name="adj1" fmla="val 27965"/>
              <a:gd name="adj2" fmla="val -7640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nchorCtr="0"/>
          <a:lstStyle/>
          <a:p>
            <a:pPr algn="ctr">
              <a:lnSpc>
                <a:spcPct val="80000"/>
              </a:lnSpc>
            </a:pPr>
            <a:r>
              <a:rPr lang="en-US" sz="1200" dirty="0">
                <a:solidFill>
                  <a:schemeClr val="tx1"/>
                </a:solidFill>
              </a:rPr>
              <a:t>Agriculture accounts for </a:t>
            </a:r>
          </a:p>
          <a:p>
            <a:pPr algn="ctr">
              <a:lnSpc>
                <a:spcPct val="80000"/>
              </a:lnSpc>
              <a:spcBef>
                <a:spcPts val="300"/>
              </a:spcBef>
              <a:spcAft>
                <a:spcPts val="300"/>
              </a:spcAft>
            </a:pPr>
            <a:r>
              <a:rPr lang="en-US" sz="2000" dirty="0">
                <a:solidFill>
                  <a:schemeClr val="accent2"/>
                </a:solidFill>
                <a:latin typeface="Segoe UI Black" panose="020B0A02040204020203" pitchFamily="34" charset="0"/>
                <a:ea typeface="Segoe UI Black" panose="020B0A02040204020203" pitchFamily="34" charset="0"/>
              </a:rPr>
              <a:t>ONE-SIXTH </a:t>
            </a:r>
          </a:p>
          <a:p>
            <a:pPr algn="ctr">
              <a:lnSpc>
                <a:spcPct val="80000"/>
              </a:lnSpc>
            </a:pPr>
            <a:r>
              <a:rPr lang="en-US" sz="1200" dirty="0">
                <a:solidFill>
                  <a:schemeClr val="tx1"/>
                </a:solidFill>
              </a:rPr>
              <a:t>of North Carolina’s</a:t>
            </a:r>
          </a:p>
          <a:p>
            <a:pPr algn="ctr">
              <a:lnSpc>
                <a:spcPct val="80000"/>
              </a:lnSpc>
            </a:pPr>
            <a:r>
              <a:rPr lang="en-US" sz="1200" b="1" i="1" dirty="0">
                <a:solidFill>
                  <a:schemeClr val="tx1"/>
                </a:solidFill>
              </a:rPr>
              <a:t>income</a:t>
            </a:r>
            <a:r>
              <a:rPr lang="en-US" sz="1200" dirty="0">
                <a:solidFill>
                  <a:schemeClr val="tx1"/>
                </a:solidFill>
              </a:rPr>
              <a:t> and </a:t>
            </a:r>
            <a:r>
              <a:rPr lang="en-US" sz="1200" b="1" i="1" dirty="0">
                <a:solidFill>
                  <a:schemeClr val="tx1"/>
                </a:solidFill>
              </a:rPr>
              <a:t>employment</a:t>
            </a:r>
          </a:p>
        </p:txBody>
      </p:sp>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90A7DC46-2D15-8C0F-55AE-4D351F516817}"/>
              </a:ext>
            </a:extLst>
          </p:cNvPr>
          <p:cNvGrpSpPr/>
          <p:nvPr/>
        </p:nvGrpSpPr>
        <p:grpSpPr>
          <a:xfrm rot="463545">
            <a:off x="9652322" y="3009200"/>
            <a:ext cx="1269790" cy="1589223"/>
            <a:chOff x="9173621" y="4606621"/>
            <a:chExt cx="1447149" cy="1915661"/>
          </a:xfrm>
        </p:grpSpPr>
        <p:sp>
          <p:nvSpPr>
            <p:cNvPr id="91" name="Rectangle 90">
              <a:extLst>
                <a:ext uri="{FF2B5EF4-FFF2-40B4-BE49-F238E27FC236}">
                  <a16:creationId xmlns:a16="http://schemas.microsoft.com/office/drawing/2014/main" id="{F2684A6E-9109-F026-108E-D855D007A1A8}"/>
                </a:ext>
              </a:extLst>
            </p:cNvPr>
            <p:cNvSpPr/>
            <p:nvPr/>
          </p:nvSpPr>
          <p:spPr>
            <a:xfrm rot="238724">
              <a:off x="9173621" y="4606621"/>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5" name="Rectangle 84">
              <a:extLst>
                <a:ext uri="{FF2B5EF4-FFF2-40B4-BE49-F238E27FC236}">
                  <a16:creationId xmlns:a16="http://schemas.microsoft.com/office/drawing/2014/main" id="{6B7663B5-13D6-2EAE-BC9D-022A2E6D83B1}"/>
                </a:ext>
              </a:extLst>
            </p:cNvPr>
            <p:cNvSpPr/>
            <p:nvPr/>
          </p:nvSpPr>
          <p:spPr>
            <a:xfrm rot="238724">
              <a:off x="9230420" y="4661512"/>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0" name="Group 89">
              <a:extLst>
                <a:ext uri="{FF2B5EF4-FFF2-40B4-BE49-F238E27FC236}">
                  <a16:creationId xmlns:a16="http://schemas.microsoft.com/office/drawing/2014/main" id="{DEFDCC9B-2294-5BF7-0C7B-DBB530F1B923}"/>
                </a:ext>
              </a:extLst>
            </p:cNvPr>
            <p:cNvGrpSpPr/>
            <p:nvPr/>
          </p:nvGrpSpPr>
          <p:grpSpPr>
            <a:xfrm>
              <a:off x="9252408" y="4711273"/>
              <a:ext cx="1368362" cy="1811009"/>
              <a:chOff x="8693694" y="4675326"/>
              <a:chExt cx="1368362" cy="1811009"/>
            </a:xfrm>
            <a:effectLst>
              <a:outerShdw blurRad="254000" dist="38100" dir="2700000" sx="88000" sy="88000" algn="tl" rotWithShape="0">
                <a:prstClr val="black">
                  <a:alpha val="20000"/>
                </a:prstClr>
              </a:outerShdw>
            </a:effectLst>
          </p:grpSpPr>
          <p:sp>
            <p:nvSpPr>
              <p:cNvPr id="76" name="Rectangle 75">
                <a:extLst>
                  <a:ext uri="{FF2B5EF4-FFF2-40B4-BE49-F238E27FC236}">
                    <a16:creationId xmlns:a16="http://schemas.microsoft.com/office/drawing/2014/main" id="{E2CCF810-1F5D-413E-B48A-8068BC503692}"/>
                  </a:ext>
                </a:extLst>
              </p:cNvPr>
              <p:cNvSpPr/>
              <p:nvPr/>
            </p:nvSpPr>
            <p:spPr>
              <a:xfrm rot="485301">
                <a:off x="8738695" y="4675326"/>
                <a:ext cx="1323361" cy="1811009"/>
              </a:xfrm>
              <a:prstGeom prst="rect">
                <a:avLst/>
              </a:prstGeom>
              <a:solidFill>
                <a:schemeClr val="bg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5301">
                <a:off x="8744530" y="4863490"/>
                <a:ext cx="1293594" cy="1371059"/>
              </a:xfrm>
              <a:prstGeom prst="rect">
                <a:avLst/>
              </a:prstGeom>
            </p:spPr>
          </p:pic>
          <p:sp>
            <p:nvSpPr>
              <p:cNvPr id="86" name="Rectangle 85">
                <a:extLst>
                  <a:ext uri="{FF2B5EF4-FFF2-40B4-BE49-F238E27FC236}">
                    <a16:creationId xmlns:a16="http://schemas.microsoft.com/office/drawing/2014/main" id="{5638C91F-6B07-F34A-150B-11A353DF9A53}"/>
                  </a:ext>
                </a:extLst>
              </p:cNvPr>
              <p:cNvSpPr/>
              <p:nvPr/>
            </p:nvSpPr>
            <p:spPr>
              <a:xfrm rot="479069">
                <a:off x="8707167" y="614219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55A9807-813B-6484-7063-4F0E1CA655A2}"/>
                  </a:ext>
                </a:extLst>
              </p:cNvPr>
              <p:cNvSpPr/>
              <p:nvPr/>
            </p:nvSpPr>
            <p:spPr>
              <a:xfrm rot="479069">
                <a:off x="8693694" y="629004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Box 78">
                <a:extLst>
                  <a:ext uri="{FF2B5EF4-FFF2-40B4-BE49-F238E27FC236}">
                    <a16:creationId xmlns:a16="http://schemas.microsoft.com/office/drawing/2014/main" id="{045913D3-1A7D-96CA-1BB1-5DFB52CD9374}"/>
                  </a:ext>
                </a:extLst>
              </p:cNvPr>
              <p:cNvSpPr txBox="1"/>
              <p:nvPr/>
            </p:nvSpPr>
            <p:spPr>
              <a:xfrm rot="485301">
                <a:off x="8841254" y="5905358"/>
                <a:ext cx="1018496" cy="405778"/>
              </a:xfrm>
              <a:prstGeom prst="rect">
                <a:avLst/>
              </a:prstGeom>
              <a:noFill/>
            </p:spPr>
            <p:txBody>
              <a:bodyPr wrap="square" lIns="0" tIns="0" rIns="0" bIns="0" rtlCol="0">
                <a:spAutoFit/>
              </a:bodyPr>
              <a:lstStyle/>
              <a:p>
                <a:pPr>
                  <a:lnSpc>
                    <a:spcPct val="80000"/>
                  </a:lnSpc>
                </a:pPr>
                <a:r>
                  <a:rPr lang="en-US" sz="900" b="1" dirty="0">
                    <a:solidFill>
                      <a:schemeClr val="tx1">
                        <a:lumMod val="65000"/>
                        <a:lumOff val="35000"/>
                      </a:schemeClr>
                    </a:solidFill>
                  </a:rPr>
                  <a:t>Customized </a:t>
                </a:r>
              </a:p>
              <a:p>
                <a:pPr>
                  <a:lnSpc>
                    <a:spcPct val="80000"/>
                  </a:lnSpc>
                </a:pPr>
                <a:r>
                  <a:rPr lang="en-US" sz="900" b="1" dirty="0">
                    <a:solidFill>
                      <a:schemeClr val="tx1">
                        <a:lumMod val="65000"/>
                        <a:lumOff val="35000"/>
                      </a:schemeClr>
                    </a:solidFill>
                  </a:rPr>
                  <a:t>Crop Planning  &amp; Protection Plan</a:t>
                </a:r>
              </a:p>
            </p:txBody>
          </p:sp>
        </p:grpSp>
      </p:grpSp>
      <p:grpSp>
        <p:nvGrpSpPr>
          <p:cNvPr id="173" name="Group 172">
            <a:extLst>
              <a:ext uri="{FF2B5EF4-FFF2-40B4-BE49-F238E27FC236}">
                <a16:creationId xmlns:a16="http://schemas.microsoft.com/office/drawing/2014/main" id="{644E1C59-2130-6FB5-B445-3B4BD1155288}"/>
              </a:ext>
            </a:extLst>
          </p:cNvPr>
          <p:cNvGrpSpPr/>
          <p:nvPr/>
        </p:nvGrpSpPr>
        <p:grpSpPr>
          <a:xfrm>
            <a:off x="5355703" y="2406948"/>
            <a:ext cx="1358137" cy="859842"/>
            <a:chOff x="7911647" y="1556145"/>
            <a:chExt cx="1358137" cy="859842"/>
          </a:xfrm>
        </p:grpSpPr>
        <p:sp>
          <p:nvSpPr>
            <p:cNvPr id="61" name="Rectangle 60">
              <a:extLst>
                <a:ext uri="{FF2B5EF4-FFF2-40B4-BE49-F238E27FC236}">
                  <a16:creationId xmlns:a16="http://schemas.microsoft.com/office/drawing/2014/main" id="{B9EED0FC-8D68-4635-B7BD-4627E3057B65}"/>
                </a:ext>
              </a:extLst>
            </p:cNvPr>
            <p:cNvSpPr/>
            <p:nvPr/>
          </p:nvSpPr>
          <p:spPr>
            <a:xfrm>
              <a:off x="7911647" y="1556145"/>
              <a:ext cx="1358137" cy="85984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51695" y="1830286"/>
              <a:ext cx="914400" cy="460359"/>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marL="57150"/>
              <a:r>
                <a:rPr lang="en-US" sz="1000" dirty="0">
                  <a:solidFill>
                    <a:schemeClr val="bg1"/>
                  </a:solidFill>
                </a:rPr>
                <a:t>Prompts</a:t>
              </a:r>
            </a:p>
            <a:p>
              <a:pPr marL="57150"/>
              <a:r>
                <a:rPr lang="en-US" sz="10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8034254" y="1619093"/>
              <a:ext cx="914400" cy="161583"/>
            </a:xfrm>
            <a:prstGeom prst="rect">
              <a:avLst/>
            </a:prstGeom>
            <a:noFill/>
          </p:spPr>
          <p:txBody>
            <a:bodyPr wrap="square" lIns="0" tIns="0" bIns="0" rtlCol="0">
              <a:spAutoFit/>
            </a:bodyPr>
            <a:lstStyle/>
            <a:p>
              <a:pPr algn="ctr"/>
              <a:r>
                <a:rPr lang="en-US" sz="1050" dirty="0">
                  <a:solidFill>
                    <a:schemeClr val="bg1">
                      <a:lumMod val="65000"/>
                    </a:schemeClr>
                  </a:solidFill>
                </a:rPr>
                <a:t>CHAINING</a:t>
              </a:r>
            </a:p>
          </p:txBody>
        </p:sp>
      </p:grpSp>
      <p:grpSp>
        <p:nvGrpSpPr>
          <p:cNvPr id="169" name="Group 168">
            <a:extLst>
              <a:ext uri="{FF2B5EF4-FFF2-40B4-BE49-F238E27FC236}">
                <a16:creationId xmlns:a16="http://schemas.microsoft.com/office/drawing/2014/main" id="{84B38CA1-944C-7F12-C62B-2637CD2830A4}"/>
              </a:ext>
            </a:extLst>
          </p:cNvPr>
          <p:cNvGrpSpPr/>
          <p:nvPr/>
        </p:nvGrpSpPr>
        <p:grpSpPr>
          <a:xfrm>
            <a:off x="5343844" y="943332"/>
            <a:ext cx="1331008" cy="1118399"/>
            <a:chOff x="7040892" y="1058591"/>
            <a:chExt cx="1331008" cy="1118399"/>
          </a:xfrm>
        </p:grpSpPr>
        <p:sp>
          <p:nvSpPr>
            <p:cNvPr id="51" name="Rectangle 50">
              <a:extLst>
                <a:ext uri="{FF2B5EF4-FFF2-40B4-BE49-F238E27FC236}">
                  <a16:creationId xmlns:a16="http://schemas.microsoft.com/office/drawing/2014/main" id="{348CEC58-1BCA-9A53-990F-8FB15B287D3D}"/>
                </a:ext>
              </a:extLst>
            </p:cNvPr>
            <p:cNvSpPr/>
            <p:nvPr/>
          </p:nvSpPr>
          <p:spPr>
            <a:xfrm>
              <a:off x="7040892" y="1058591"/>
              <a:ext cx="1331008" cy="11183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B0E8D8A-CD7D-6818-3BEC-2E6135ADE313}"/>
                </a:ext>
              </a:extLst>
            </p:cNvPr>
            <p:cNvSpPr txBox="1"/>
            <p:nvPr/>
          </p:nvSpPr>
          <p:spPr>
            <a:xfrm>
              <a:off x="7132503" y="1135465"/>
              <a:ext cx="1178899" cy="161583"/>
            </a:xfrm>
            <a:prstGeom prst="rect">
              <a:avLst/>
            </a:prstGeom>
            <a:noFill/>
          </p:spPr>
          <p:txBody>
            <a:bodyPr wrap="square" lIns="0" tIns="0" bIns="0" rtlCol="0">
              <a:spAutoFit/>
            </a:bodyPr>
            <a:lstStyle/>
            <a:p>
              <a:r>
                <a:rPr lang="en-US" sz="1050" dirty="0">
                  <a:solidFill>
                    <a:schemeClr val="bg1">
                      <a:lumMod val="65000"/>
                    </a:schemeClr>
                  </a:solidFill>
                </a:rPr>
                <a:t>ENHANCED RAG</a:t>
              </a:r>
            </a:p>
          </p:txBody>
        </p:sp>
        <p:sp>
          <p:nvSpPr>
            <p:cNvPr id="166" name="Flowchart: Document 165">
              <a:extLst>
                <a:ext uri="{FF2B5EF4-FFF2-40B4-BE49-F238E27FC236}">
                  <a16:creationId xmlns:a16="http://schemas.microsoft.com/office/drawing/2014/main" id="{707741BE-E354-B689-9011-9DD795139E33}"/>
                </a:ext>
              </a:extLst>
            </p:cNvPr>
            <p:cNvSpPr/>
            <p:nvPr/>
          </p:nvSpPr>
          <p:spPr>
            <a:xfrm>
              <a:off x="7172939" y="1349999"/>
              <a:ext cx="1005840" cy="774650"/>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lstStyle/>
            <a:p>
              <a:pPr marL="57150"/>
              <a:r>
                <a:rPr lang="en-US" sz="1000" dirty="0">
                  <a:solidFill>
                    <a:schemeClr val="bg1"/>
                  </a:solidFill>
                </a:rPr>
                <a:t>Disaster Asst</a:t>
              </a:r>
            </a:p>
            <a:p>
              <a:pPr marL="57150"/>
              <a:r>
                <a:rPr lang="en-US" sz="1000" dirty="0">
                  <a:solidFill>
                    <a:schemeClr val="bg1"/>
                  </a:solidFill>
                </a:rPr>
                <a:t>Ins Programs</a:t>
              </a:r>
            </a:p>
            <a:p>
              <a:pPr marL="57150"/>
              <a:r>
                <a:rPr lang="en-US" sz="1000" dirty="0">
                  <a:solidFill>
                    <a:schemeClr val="bg1"/>
                  </a:solidFill>
                </a:rPr>
                <a:t>Risk Mitigation </a:t>
              </a:r>
            </a:p>
            <a:p>
              <a:pPr marL="57150"/>
              <a:r>
                <a:rPr lang="en-US" sz="1000" dirty="0">
                  <a:solidFill>
                    <a:schemeClr val="bg1"/>
                  </a:solidFill>
                </a:rPr>
                <a:t>Best Practices</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103" name="Group 102">
            <a:extLst>
              <a:ext uri="{FF2B5EF4-FFF2-40B4-BE49-F238E27FC236}">
                <a16:creationId xmlns:a16="http://schemas.microsoft.com/office/drawing/2014/main" id="{DBF5FEA5-5DB1-4CC9-BF9B-D7C0F5E2F359}"/>
              </a:ext>
            </a:extLst>
          </p:cNvPr>
          <p:cNvGrpSpPr/>
          <p:nvPr/>
        </p:nvGrpSpPr>
        <p:grpSpPr>
          <a:xfrm>
            <a:off x="715504" y="943333"/>
            <a:ext cx="3070970" cy="1899637"/>
            <a:chOff x="1246893" y="998281"/>
            <a:chExt cx="3070970" cy="1899637"/>
          </a:xfrm>
        </p:grpSpPr>
        <p:sp>
          <p:nvSpPr>
            <p:cNvPr id="88" name="Rectangle 87">
              <a:extLst>
                <a:ext uri="{FF2B5EF4-FFF2-40B4-BE49-F238E27FC236}">
                  <a16:creationId xmlns:a16="http://schemas.microsoft.com/office/drawing/2014/main" id="{FE1EEEBE-BE9B-8B2A-140B-DA2220C12499}"/>
                </a:ext>
              </a:extLst>
            </p:cNvPr>
            <p:cNvSpPr/>
            <p:nvPr/>
          </p:nvSpPr>
          <p:spPr>
            <a:xfrm>
              <a:off x="1246893" y="998281"/>
              <a:ext cx="3070970" cy="18996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Stored Data 2">
              <a:extLst>
                <a:ext uri="{FF2B5EF4-FFF2-40B4-BE49-F238E27FC236}">
                  <a16:creationId xmlns:a16="http://schemas.microsoft.com/office/drawing/2014/main" id="{801E835D-4D7E-FCE0-0470-1AAD3D99E4AC}"/>
                </a:ext>
              </a:extLst>
            </p:cNvPr>
            <p:cNvSpPr/>
            <p:nvPr/>
          </p:nvSpPr>
          <p:spPr>
            <a:xfrm>
              <a:off x="1396375" y="2151977"/>
              <a:ext cx="100584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Weather </a:t>
              </a:r>
            </a:p>
            <a:p>
              <a:pPr algn="ctr"/>
              <a:r>
                <a:rPr lang="en-US" sz="1100" dirty="0">
                  <a:solidFill>
                    <a:schemeClr val="bg1"/>
                  </a:solidFill>
                </a:rPr>
                <a:t>Data (</a:t>
              </a:r>
              <a:r>
                <a:rPr lang="en-US" sz="1100" dirty="0" err="1">
                  <a:solidFill>
                    <a:schemeClr val="bg1"/>
                  </a:solidFill>
                </a:rPr>
                <a:t>Wx</a:t>
              </a:r>
              <a:r>
                <a:rPr lang="en-US" sz="1100" dirty="0">
                  <a:solidFill>
                    <a:schemeClr val="bg1"/>
                  </a:solidFill>
                </a:rPr>
                <a:t>)</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1402476" y="1248326"/>
              <a:ext cx="1003747"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cxnSp>
          <p:nvCxnSpPr>
            <p:cNvPr id="20" name="Straight Arrow Connector 15">
              <a:extLst>
                <a:ext uri="{FF2B5EF4-FFF2-40B4-BE49-F238E27FC236}">
                  <a16:creationId xmlns:a16="http://schemas.microsoft.com/office/drawing/2014/main" id="{AFCD9846-8F3C-9E04-444C-0CED8451BA73}"/>
                </a:ext>
              </a:extLst>
            </p:cNvPr>
            <p:cNvCxnSpPr>
              <a:cxnSpLocks/>
            </p:cNvCxnSpPr>
            <p:nvPr/>
          </p:nvCxnSpPr>
          <p:spPr>
            <a:xfrm>
              <a:off x="2222402" y="1545078"/>
              <a:ext cx="1737360" cy="1608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p:cNvCxnSpPr>
            <p:nvPr/>
          </p:nvCxnSpPr>
          <p:spPr>
            <a:xfrm>
              <a:off x="2222402" y="2420688"/>
              <a:ext cx="173736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506760" y="2263203"/>
              <a:ext cx="1280160" cy="461665"/>
            </a:xfrm>
            <a:prstGeom prst="rect">
              <a:avLst/>
            </a:prstGeom>
            <a:noFill/>
          </p:spPr>
          <p:txBody>
            <a:bodyPr wrap="square" lIns="0" tIns="0" bIns="0" rtlCol="0">
              <a:spAutoFit/>
            </a:bodyPr>
            <a:lstStyle/>
            <a:p>
              <a:r>
                <a:rPr lang="en-US" sz="1000" b="1" cap="small" dirty="0"/>
                <a:t>Data By Season</a:t>
              </a:r>
            </a:p>
            <a:p>
              <a:pPr marL="115888" indent="-115888">
                <a:buFont typeface="Arial" panose="020B0604020202020204" pitchFamily="34" charset="0"/>
                <a:buChar char="•"/>
              </a:pPr>
              <a:r>
                <a:rPr lang="en-US" sz="1000" dirty="0"/>
                <a:t>Temperature</a:t>
              </a:r>
            </a:p>
            <a:p>
              <a:pPr marL="115888" indent="-115888">
                <a:buFont typeface="Arial" panose="020B0604020202020204" pitchFamily="34" charset="0"/>
                <a:buChar char="•"/>
              </a:pPr>
              <a:r>
                <a:rPr lang="en-US" sz="1000" dirty="0"/>
                <a:t>Precipitation</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3105679" y="1061540"/>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sp>
          <p:nvSpPr>
            <p:cNvPr id="19" name="TextBox 18">
              <a:extLst>
                <a:ext uri="{FF2B5EF4-FFF2-40B4-BE49-F238E27FC236}">
                  <a16:creationId xmlns:a16="http://schemas.microsoft.com/office/drawing/2014/main" id="{B5ACB685-FBC4-8282-1D43-512EB28D355E}"/>
                </a:ext>
              </a:extLst>
            </p:cNvPr>
            <p:cNvSpPr txBox="1"/>
            <p:nvPr/>
          </p:nvSpPr>
          <p:spPr>
            <a:xfrm>
              <a:off x="2506760" y="1395467"/>
              <a:ext cx="1280160" cy="769441"/>
            </a:xfrm>
            <a:prstGeom prst="rect">
              <a:avLst/>
            </a:prstGeom>
            <a:noFill/>
          </p:spPr>
          <p:txBody>
            <a:bodyPr wrap="square" lIns="0" tIns="0" bIns="0" rtlCol="0">
              <a:spAutoFit/>
            </a:bodyPr>
            <a:lstStyle/>
            <a:p>
              <a:r>
                <a:rPr lang="en-US" sz="1000" b="1" cap="small" dirty="0"/>
                <a:t>Data By Crop Type</a:t>
              </a:r>
            </a:p>
            <a:p>
              <a:pPr marL="111125" indent="-111125">
                <a:buFont typeface="Arial" panose="020B0604020202020204" pitchFamily="34" charset="0"/>
                <a:buChar char="•"/>
              </a:pPr>
              <a:r>
                <a:rPr lang="en-US" sz="1000" dirty="0"/>
                <a:t>Acreage Planted</a:t>
              </a:r>
            </a:p>
            <a:p>
              <a:pPr marL="111125" indent="-111125">
                <a:buFont typeface="Arial" panose="020B0604020202020204" pitchFamily="34" charset="0"/>
                <a:buChar char="•"/>
              </a:pPr>
              <a:r>
                <a:rPr lang="en-US" sz="1000" dirty="0"/>
                <a:t>Yield Produced</a:t>
              </a:r>
            </a:p>
            <a:p>
              <a:pPr marL="111125" indent="-111125">
                <a:buFont typeface="Arial" panose="020B0604020202020204" pitchFamily="34" charset="0"/>
                <a:buChar char="•"/>
              </a:pPr>
              <a:r>
                <a:rPr lang="en-US" sz="1000" dirty="0"/>
                <a:t>Price per Unit</a:t>
              </a:r>
            </a:p>
            <a:p>
              <a:pPr marL="111125" indent="-111125">
                <a:buFont typeface="Arial" panose="020B0604020202020204" pitchFamily="34" charset="0"/>
                <a:buChar char="•"/>
              </a:pPr>
              <a:r>
                <a:rPr lang="en-US" sz="1000" dirty="0"/>
                <a:t>Total Value</a:t>
              </a:r>
            </a:p>
          </p:txBody>
        </p:sp>
      </p:grpSp>
      <p:grpSp>
        <p:nvGrpSpPr>
          <p:cNvPr id="27" name="Group 26">
            <a:extLst>
              <a:ext uri="{FF2B5EF4-FFF2-40B4-BE49-F238E27FC236}">
                <a16:creationId xmlns:a16="http://schemas.microsoft.com/office/drawing/2014/main" id="{56B48A10-D555-030D-EC37-6D988A48998E}"/>
              </a:ext>
            </a:extLst>
          </p:cNvPr>
          <p:cNvGrpSpPr/>
          <p:nvPr/>
        </p:nvGrpSpPr>
        <p:grpSpPr>
          <a:xfrm>
            <a:off x="6546554" y="1385295"/>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Retrieval &amp; Synthesis</a:t>
              </a:r>
            </a:p>
          </p:txBody>
        </p:sp>
      </p:grpSp>
      <p:grpSp>
        <p:nvGrpSpPr>
          <p:cNvPr id="121" name="Group 120">
            <a:extLst>
              <a:ext uri="{FF2B5EF4-FFF2-40B4-BE49-F238E27FC236}">
                <a16:creationId xmlns:a16="http://schemas.microsoft.com/office/drawing/2014/main" id="{CD2C15C4-FDBF-364C-B880-8B732414374A}"/>
              </a:ext>
            </a:extLst>
          </p:cNvPr>
          <p:cNvGrpSpPr/>
          <p:nvPr/>
        </p:nvGrpSpPr>
        <p:grpSpPr>
          <a:xfrm>
            <a:off x="934781" y="3814761"/>
            <a:ext cx="2234609" cy="1406073"/>
            <a:chOff x="510139" y="4342579"/>
            <a:chExt cx="2234609" cy="1406073"/>
          </a:xfrm>
          <a:effectLst>
            <a:outerShdw blurRad="165100" dir="5160000" sx="102000" sy="102000" algn="ctr" rotWithShape="0">
              <a:prstClr val="black">
                <a:alpha val="40000"/>
              </a:prstClr>
            </a:outerShdw>
          </a:effectLst>
        </p:grpSpPr>
        <p:sp>
          <p:nvSpPr>
            <p:cNvPr id="120" name="Rectangle 119">
              <a:extLst>
                <a:ext uri="{FF2B5EF4-FFF2-40B4-BE49-F238E27FC236}">
                  <a16:creationId xmlns:a16="http://schemas.microsoft.com/office/drawing/2014/main" id="{8C002ECB-2B39-D094-7055-4DEB902E31B6}"/>
                </a:ext>
              </a:extLst>
            </p:cNvPr>
            <p:cNvSpPr/>
            <p:nvPr/>
          </p:nvSpPr>
          <p:spPr>
            <a:xfrm>
              <a:off x="510139" y="4342579"/>
              <a:ext cx="2234609" cy="140607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F219712-E1D7-4F0B-E4BC-915A14B12AE2}"/>
                </a:ext>
              </a:extLst>
            </p:cNvPr>
            <p:cNvSpPr txBox="1"/>
            <p:nvPr/>
          </p:nvSpPr>
          <p:spPr>
            <a:xfrm>
              <a:off x="693608" y="4419524"/>
              <a:ext cx="1929925" cy="1246495"/>
            </a:xfrm>
            <a:prstGeom prst="rect">
              <a:avLst/>
            </a:prstGeom>
            <a:noFill/>
          </p:spPr>
          <p:txBody>
            <a:bodyPr wrap="square" numCol="2">
              <a:spAutoFit/>
            </a:bodyPr>
            <a:lstStyle/>
            <a:p>
              <a:pPr>
                <a:spcAft>
                  <a:spcPts val="400"/>
                </a:spcAft>
              </a:pPr>
              <a:r>
                <a:rPr lang="en-US" sz="1000" b="1" i="0" u="sng" cap="small" dirty="0">
                  <a:solidFill>
                    <a:srgbClr val="1D1C1D"/>
                  </a:solidFill>
                  <a:effectLst/>
                </a:rPr>
                <a:t>Crop Types</a:t>
              </a:r>
            </a:p>
            <a:p>
              <a:r>
                <a:rPr lang="en-US" sz="1000" b="0" i="0" dirty="0">
                  <a:solidFill>
                    <a:srgbClr val="1D1C1D"/>
                  </a:solidFill>
                  <a:effectLst/>
                </a:rPr>
                <a:t>Barley</a:t>
              </a:r>
              <a:br>
                <a:rPr lang="en-US" sz="1000" dirty="0"/>
              </a:br>
              <a:r>
                <a:rPr lang="en-US" sz="1000" b="0" i="0" dirty="0">
                  <a:solidFill>
                    <a:srgbClr val="1D1C1D"/>
                  </a:solidFill>
                  <a:effectLst/>
                </a:rPr>
                <a:t>Corn</a:t>
              </a:r>
              <a:br>
                <a:rPr lang="en-US" sz="1000" dirty="0"/>
              </a:br>
              <a:r>
                <a:rPr lang="en-US" sz="1000" b="0" i="0" dirty="0">
                  <a:solidFill>
                    <a:srgbClr val="1D1C1D"/>
                  </a:solidFill>
                  <a:effectLst/>
                </a:rPr>
                <a:t>Cotton</a:t>
              </a:r>
              <a:br>
                <a:rPr lang="en-US" sz="1000" dirty="0"/>
              </a:br>
              <a:r>
                <a:rPr lang="en-US" sz="1000" b="0" i="0" dirty="0">
                  <a:solidFill>
                    <a:srgbClr val="1D1C1D"/>
                  </a:solidFill>
                  <a:effectLst/>
                </a:rPr>
                <a:t>Hay</a:t>
              </a:r>
              <a:br>
                <a:rPr lang="en-US" sz="1000" dirty="0"/>
              </a:br>
              <a:r>
                <a:rPr lang="en-US" sz="1000" b="0" i="0" dirty="0">
                  <a:solidFill>
                    <a:srgbClr val="1D1C1D"/>
                  </a:solidFill>
                  <a:effectLst/>
                </a:rPr>
                <a:t>Oats</a:t>
              </a:r>
              <a:endParaRPr lang="en-US" sz="1000" dirty="0"/>
            </a:p>
            <a:p>
              <a:pPr>
                <a:spcAft>
                  <a:spcPts val="600"/>
                </a:spcAft>
              </a:pPr>
              <a:r>
                <a:rPr lang="en-US" sz="1000" b="0" i="0" dirty="0">
                  <a:solidFill>
                    <a:srgbClr val="1D1C1D"/>
                  </a:solidFill>
                  <a:effectLst/>
                </a:rPr>
                <a:t>Peanuts</a:t>
              </a:r>
              <a:br>
                <a:rPr lang="en-US" sz="1000" dirty="0"/>
              </a:br>
              <a:endParaRPr lang="en-US" sz="1000" dirty="0"/>
            </a:p>
            <a:p>
              <a:r>
                <a:rPr lang="en-US" sz="1000" b="0" i="0" dirty="0">
                  <a:solidFill>
                    <a:srgbClr val="1D1C1D"/>
                  </a:solidFill>
                  <a:effectLst/>
                </a:rPr>
                <a:t>Bell Peppers</a:t>
              </a:r>
              <a:br>
                <a:rPr lang="en-US" sz="1000" dirty="0"/>
              </a:br>
              <a:r>
                <a:rPr lang="en-US" sz="1000" b="0" i="0" dirty="0">
                  <a:solidFill>
                    <a:srgbClr val="1D1C1D"/>
                  </a:solidFill>
                  <a:effectLst/>
                </a:rPr>
                <a:t>Soybeans</a:t>
              </a:r>
              <a:br>
                <a:rPr lang="en-US" sz="1000" dirty="0"/>
              </a:br>
              <a:r>
                <a:rPr lang="en-US" sz="1000" b="0" i="0" dirty="0">
                  <a:solidFill>
                    <a:srgbClr val="1D1C1D"/>
                  </a:solidFill>
                  <a:effectLst/>
                </a:rPr>
                <a:t>Squash</a:t>
              </a:r>
              <a:br>
                <a:rPr lang="en-US" sz="1000" dirty="0"/>
              </a:br>
              <a:r>
                <a:rPr lang="en-US" sz="1000" b="0" i="0" dirty="0">
                  <a:solidFill>
                    <a:srgbClr val="1D1C1D"/>
                  </a:solidFill>
                  <a:effectLst/>
                </a:rPr>
                <a:t>Sweet Potatoes</a:t>
              </a:r>
              <a:br>
                <a:rPr lang="en-US" sz="1000" dirty="0"/>
              </a:br>
              <a:r>
                <a:rPr lang="en-US" sz="1000" b="0" i="0" dirty="0">
                  <a:solidFill>
                    <a:srgbClr val="1D1C1D"/>
                  </a:solidFill>
                  <a:effectLst/>
                </a:rPr>
                <a:t>Tobacco</a:t>
              </a:r>
              <a:br>
                <a:rPr lang="en-US" sz="1000" dirty="0"/>
              </a:br>
              <a:r>
                <a:rPr lang="en-US" sz="1000" b="0" i="0" dirty="0">
                  <a:solidFill>
                    <a:srgbClr val="1D1C1D"/>
                  </a:solidFill>
                  <a:effectLst/>
                </a:rPr>
                <a:t>Wheat</a:t>
              </a:r>
              <a:endParaRPr lang="en-US" sz="1000" dirty="0"/>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655609" y="4820777"/>
            <a:ext cx="1756564" cy="1087733"/>
            <a:chOff x="8448092" y="3243158"/>
            <a:chExt cx="1756564" cy="1087733"/>
          </a:xfrm>
        </p:grpSpPr>
        <p:grpSp>
          <p:nvGrpSpPr>
            <p:cNvPr id="124" name="Group 123">
              <a:extLst>
                <a:ext uri="{FF2B5EF4-FFF2-40B4-BE49-F238E27FC236}">
                  <a16:creationId xmlns:a16="http://schemas.microsoft.com/office/drawing/2014/main" id="{A4947A89-1BD6-2BDF-9FFD-1759225E3751}"/>
                </a:ext>
              </a:extLst>
            </p:cNvPr>
            <p:cNvGrpSpPr/>
            <p:nvPr/>
          </p:nvGrpSpPr>
          <p:grpSpPr>
            <a:xfrm>
              <a:off x="8448092" y="3456010"/>
              <a:ext cx="1756564" cy="874881"/>
              <a:chOff x="8448092" y="3456010"/>
              <a:chExt cx="1756564" cy="87488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67185" y="3681419"/>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1DC234-AE62-C34F-9F54-5B3FE7C3501B}"/>
                  </a:ext>
                </a:extLst>
              </p:cNvPr>
              <p:cNvCxnSpPr>
                <a:cxnSpLocks/>
              </p:cNvCxnSpPr>
              <p:nvPr/>
            </p:nvCxnSpPr>
            <p:spPr>
              <a:xfrm flipH="1">
                <a:off x="8448092" y="3933095"/>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9775" y="3456010"/>
                <a:ext cx="874881" cy="874881"/>
              </a:xfrm>
              <a:prstGeom prst="rect">
                <a:avLst/>
              </a:prstGeom>
            </p:spPr>
          </p:pic>
          <p:sp>
            <p:nvSpPr>
              <p:cNvPr id="66" name="TextBox 65">
                <a:extLst>
                  <a:ext uri="{FF2B5EF4-FFF2-40B4-BE49-F238E27FC236}">
                    <a16:creationId xmlns:a16="http://schemas.microsoft.com/office/drawing/2014/main" id="{18BD3E8D-1196-FC65-18F3-6A9C5DA2CAF3}"/>
                  </a:ext>
                </a:extLst>
              </p:cNvPr>
              <p:cNvSpPr txBox="1"/>
              <p:nvPr/>
            </p:nvSpPr>
            <p:spPr>
              <a:xfrm>
                <a:off x="8653841" y="3939802"/>
                <a:ext cx="637901" cy="138499"/>
              </a:xfrm>
              <a:prstGeom prst="rect">
                <a:avLst/>
              </a:prstGeom>
              <a:noFill/>
            </p:spPr>
            <p:txBody>
              <a:bodyPr wrap="square" lIns="0" tIns="0" rIns="0" bIns="0" rtlCol="0">
                <a:spAutoFit/>
              </a:bodyPr>
              <a:lstStyle/>
              <a:p>
                <a:r>
                  <a:rPr lang="en-US" sz="900" dirty="0"/>
                  <a:t>Crop Types</a:t>
                </a:r>
              </a:p>
            </p:txBody>
          </p:sp>
          <p:cxnSp>
            <p:nvCxnSpPr>
              <p:cNvPr id="68" name="Straight Arrow Connector 67">
                <a:extLst>
                  <a:ext uri="{FF2B5EF4-FFF2-40B4-BE49-F238E27FC236}">
                    <a16:creationId xmlns:a16="http://schemas.microsoft.com/office/drawing/2014/main" id="{E8EFAF21-AE1F-E353-44FC-A0D948AEC6C0}"/>
                  </a:ext>
                </a:extLst>
              </p:cNvPr>
              <p:cNvCxnSpPr>
                <a:cxnSpLocks/>
              </p:cNvCxnSpPr>
              <p:nvPr/>
            </p:nvCxnSpPr>
            <p:spPr>
              <a:xfrm flipH="1">
                <a:off x="8459066" y="4180583"/>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A884D96-B1CC-3378-AEBD-B9150AD8EB27}"/>
                  </a:ext>
                </a:extLst>
              </p:cNvPr>
              <p:cNvSpPr txBox="1"/>
              <p:nvPr/>
            </p:nvSpPr>
            <p:spPr>
              <a:xfrm>
                <a:off x="8653841" y="4188579"/>
                <a:ext cx="640080" cy="138499"/>
              </a:xfrm>
              <a:prstGeom prst="rect">
                <a:avLst/>
              </a:prstGeom>
              <a:noFill/>
            </p:spPr>
            <p:txBody>
              <a:bodyPr wrap="square" lIns="0" tIns="0" rIns="0" bIns="0" rtlCol="0">
                <a:spAutoFit/>
              </a:bodyPr>
              <a:lstStyle/>
              <a:p>
                <a:r>
                  <a:rPr lang="en-US" sz="900" dirty="0"/>
                  <a:t>Timeframe</a:t>
                </a:r>
              </a:p>
            </p:txBody>
          </p:sp>
          <p:sp>
            <p:nvSpPr>
              <p:cNvPr id="109" name="TextBox 108">
                <a:extLst>
                  <a:ext uri="{FF2B5EF4-FFF2-40B4-BE49-F238E27FC236}">
                    <a16:creationId xmlns:a16="http://schemas.microsoft.com/office/drawing/2014/main" id="{2325627F-659A-0499-DD2C-1B4F4AE1F03A}"/>
                  </a:ext>
                </a:extLst>
              </p:cNvPr>
              <p:cNvSpPr txBox="1"/>
              <p:nvPr/>
            </p:nvSpPr>
            <p:spPr>
              <a:xfrm>
                <a:off x="8653841" y="3697355"/>
                <a:ext cx="637901" cy="138499"/>
              </a:xfrm>
              <a:prstGeom prst="rect">
                <a:avLst/>
              </a:prstGeom>
              <a:noFill/>
            </p:spPr>
            <p:txBody>
              <a:bodyPr wrap="square" lIns="0" tIns="0" rIns="0" bIns="0" rtlCol="0">
                <a:spAutoFit/>
              </a:bodyPr>
              <a:lstStyle/>
              <a:p>
                <a:r>
                  <a:rPr lang="en-US" sz="900" dirty="0"/>
                  <a:t>Location</a:t>
                </a:r>
              </a:p>
            </p:txBody>
          </p:sp>
        </p:grpSp>
        <p:sp>
          <p:nvSpPr>
            <p:cNvPr id="125" name="TextBox 124">
              <a:extLst>
                <a:ext uri="{FF2B5EF4-FFF2-40B4-BE49-F238E27FC236}">
                  <a16:creationId xmlns:a16="http://schemas.microsoft.com/office/drawing/2014/main" id="{CB453EF5-6AC2-5AA4-8697-A265D1FEBE8A}"/>
                </a:ext>
              </a:extLst>
            </p:cNvPr>
            <p:cNvSpPr txBox="1"/>
            <p:nvPr/>
          </p:nvSpPr>
          <p:spPr>
            <a:xfrm>
              <a:off x="8563853" y="3243158"/>
              <a:ext cx="1134279" cy="369332"/>
            </a:xfrm>
            <a:prstGeom prst="rect">
              <a:avLst/>
            </a:prstGeom>
            <a:noFill/>
          </p:spPr>
          <p:txBody>
            <a:bodyPr wrap="square" rtlCol="0">
              <a:spAutoFit/>
            </a:bodyPr>
            <a:lstStyle/>
            <a:p>
              <a:r>
                <a:rPr lang="en-US" b="1" cap="small" dirty="0"/>
                <a:t>Inputs</a:t>
              </a:r>
            </a:p>
          </p:txBody>
        </p:sp>
      </p:grpSp>
      <p:cxnSp>
        <p:nvCxnSpPr>
          <p:cNvPr id="72" name="Straight Arrow Connector 71">
            <a:extLst>
              <a:ext uri="{FF2B5EF4-FFF2-40B4-BE49-F238E27FC236}">
                <a16:creationId xmlns:a16="http://schemas.microsoft.com/office/drawing/2014/main" id="{E2F07576-8C56-551A-9FFF-3660C73FD795}"/>
              </a:ext>
            </a:extLst>
          </p:cNvPr>
          <p:cNvCxnSpPr>
            <a:cxnSpLocks/>
            <a:stCxn id="326" idx="6"/>
          </p:cNvCxnSpPr>
          <p:nvPr/>
        </p:nvCxnSpPr>
        <p:spPr>
          <a:xfrm rot="16200000" flipH="1">
            <a:off x="8540601" y="2498031"/>
            <a:ext cx="688451" cy="1751154"/>
          </a:xfrm>
          <a:prstGeom prst="bentConnector2">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2897F7ED-1B06-607D-7E26-CBD10774F765}"/>
              </a:ext>
            </a:extLst>
          </p:cNvPr>
          <p:cNvSpPr txBox="1"/>
          <p:nvPr/>
        </p:nvSpPr>
        <p:spPr>
          <a:xfrm>
            <a:off x="8441894" y="3368657"/>
            <a:ext cx="1134279" cy="369332"/>
          </a:xfrm>
          <a:prstGeom prst="rect">
            <a:avLst/>
          </a:prstGeom>
          <a:noFill/>
        </p:spPr>
        <p:txBody>
          <a:bodyPr wrap="square" rtlCol="0">
            <a:spAutoFit/>
          </a:bodyPr>
          <a:lstStyle/>
          <a:p>
            <a:r>
              <a:rPr lang="en-US" b="1" cap="small" dirty="0"/>
              <a:t>Output</a:t>
            </a:r>
          </a:p>
        </p:txBody>
      </p:sp>
      <p:sp>
        <p:nvSpPr>
          <p:cNvPr id="127" name="TextBox 126">
            <a:extLst>
              <a:ext uri="{FF2B5EF4-FFF2-40B4-BE49-F238E27FC236}">
                <a16:creationId xmlns:a16="http://schemas.microsoft.com/office/drawing/2014/main" id="{319C704B-FC6F-A615-C8A6-AB3D5AC05552}"/>
              </a:ext>
            </a:extLst>
          </p:cNvPr>
          <p:cNvSpPr txBox="1"/>
          <p:nvPr/>
        </p:nvSpPr>
        <p:spPr>
          <a:xfrm>
            <a:off x="8431463" y="3737817"/>
            <a:ext cx="1023038" cy="153888"/>
          </a:xfrm>
          <a:prstGeom prst="rect">
            <a:avLst/>
          </a:prstGeom>
          <a:noFill/>
        </p:spPr>
        <p:txBody>
          <a:bodyPr wrap="square" lIns="0" tIns="0" rIns="0" bIns="0" rtlCol="0">
            <a:spAutoFit/>
          </a:bodyPr>
          <a:lstStyle/>
          <a:p>
            <a:r>
              <a:rPr lang="en-US" sz="1000" dirty="0"/>
              <a:t> Recommendation</a:t>
            </a:r>
          </a:p>
        </p:txBody>
      </p:sp>
      <p:sp>
        <p:nvSpPr>
          <p:cNvPr id="34" name="Oval 33">
            <a:extLst>
              <a:ext uri="{FF2B5EF4-FFF2-40B4-BE49-F238E27FC236}">
                <a16:creationId xmlns:a16="http://schemas.microsoft.com/office/drawing/2014/main" id="{10020228-FB4C-DB7B-538F-2E2F20256B97}"/>
              </a:ext>
            </a:extLst>
          </p:cNvPr>
          <p:cNvSpPr/>
          <p:nvPr/>
        </p:nvSpPr>
        <p:spPr>
          <a:xfrm>
            <a:off x="6046604" y="1858309"/>
            <a:ext cx="640080" cy="356324"/>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0000"/>
              </a:lnSpc>
            </a:pPr>
            <a:r>
              <a:rPr lang="en-US" sz="900" dirty="0">
                <a:solidFill>
                  <a:schemeClr val="bg1"/>
                </a:solidFill>
              </a:rPr>
              <a:t>Vector</a:t>
            </a:r>
          </a:p>
          <a:p>
            <a:pPr algn="ctr">
              <a:lnSpc>
                <a:spcPct val="80000"/>
              </a:lnSpc>
            </a:pPr>
            <a:r>
              <a:rPr lang="en-US" sz="900" dirty="0">
                <a:solidFill>
                  <a:schemeClr val="bg1"/>
                </a:solidFill>
              </a:rPr>
              <a:t>Encoding</a:t>
            </a:r>
          </a:p>
        </p:txBody>
      </p:sp>
      <p:grpSp>
        <p:nvGrpSpPr>
          <p:cNvPr id="8" name="Group 7">
            <a:extLst>
              <a:ext uri="{FF2B5EF4-FFF2-40B4-BE49-F238E27FC236}">
                <a16:creationId xmlns:a16="http://schemas.microsoft.com/office/drawing/2014/main" id="{9934FDC8-9A1E-3B19-C4D6-6B9D3D4D4BB1}"/>
              </a:ext>
            </a:extLst>
          </p:cNvPr>
          <p:cNvGrpSpPr/>
          <p:nvPr/>
        </p:nvGrpSpPr>
        <p:grpSpPr>
          <a:xfrm rot="5400000">
            <a:off x="4131789" y="3433330"/>
            <a:ext cx="1501544" cy="1231965"/>
            <a:chOff x="5557682" y="3133912"/>
            <a:chExt cx="1501544" cy="1231965"/>
          </a:xfrm>
        </p:grpSpPr>
        <p:cxnSp>
          <p:nvCxnSpPr>
            <p:cNvPr id="16" name="Straight Arrow Connector 15">
              <a:extLst>
                <a:ext uri="{FF2B5EF4-FFF2-40B4-BE49-F238E27FC236}">
                  <a16:creationId xmlns:a16="http://schemas.microsoft.com/office/drawing/2014/main" id="{7011E686-3869-C56D-2149-179B46F2D98A}"/>
                </a:ext>
              </a:extLst>
            </p:cNvPr>
            <p:cNvCxnSpPr>
              <a:cxnSpLocks/>
              <a:stCxn id="113" idx="4"/>
              <a:endCxn id="114" idx="4"/>
            </p:cNvCxnSpPr>
            <p:nvPr/>
          </p:nvCxnSpPr>
          <p:spPr>
            <a:xfrm rot="10800000" flipH="1">
              <a:off x="5557682" y="3133912"/>
              <a:ext cx="461670" cy="969121"/>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10831D2-4E66-6185-3338-1FF620ECD205}"/>
                </a:ext>
              </a:extLst>
            </p:cNvPr>
            <p:cNvCxnSpPr>
              <a:cxnSpLocks/>
              <a:stCxn id="112" idx="4"/>
              <a:endCxn id="115" idx="4"/>
            </p:cNvCxnSpPr>
            <p:nvPr/>
          </p:nvCxnSpPr>
          <p:spPr>
            <a:xfrm rot="10800000" flipH="1">
              <a:off x="5557682" y="3133912"/>
              <a:ext cx="904948" cy="1100543"/>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F6C2346-D531-1891-8A87-E47CE00A1C05}"/>
                </a:ext>
              </a:extLst>
            </p:cNvPr>
            <p:cNvCxnSpPr>
              <a:cxnSpLocks/>
              <a:stCxn id="52" idx="4"/>
              <a:endCxn id="116" idx="4"/>
            </p:cNvCxnSpPr>
            <p:nvPr/>
          </p:nvCxnSpPr>
          <p:spPr>
            <a:xfrm rot="10800000" flipH="1">
              <a:off x="5557682" y="3133912"/>
              <a:ext cx="1393850" cy="1231965"/>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FB7740B5-D1F6-486B-DD05-62F502E68444}"/>
                </a:ext>
              </a:extLst>
            </p:cNvPr>
            <p:cNvSpPr txBox="1"/>
            <p:nvPr/>
          </p:nvSpPr>
          <p:spPr>
            <a:xfrm rot="16200000">
              <a:off x="5766825" y="3544534"/>
              <a:ext cx="526361"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Yields</a:t>
              </a:r>
            </a:p>
          </p:txBody>
        </p:sp>
        <p:sp>
          <p:nvSpPr>
            <p:cNvPr id="29" name="TextBox 28">
              <a:extLst>
                <a:ext uri="{FF2B5EF4-FFF2-40B4-BE49-F238E27FC236}">
                  <a16:creationId xmlns:a16="http://schemas.microsoft.com/office/drawing/2014/main" id="{AEFA4259-42CE-0385-29F4-4B0918D2664C}"/>
                </a:ext>
              </a:extLst>
            </p:cNvPr>
            <p:cNvSpPr txBox="1"/>
            <p:nvPr/>
          </p:nvSpPr>
          <p:spPr>
            <a:xfrm rot="16200000">
              <a:off x="6143475" y="3544533"/>
              <a:ext cx="633725"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Unit Value</a:t>
              </a:r>
            </a:p>
          </p:txBody>
        </p:sp>
        <p:sp>
          <p:nvSpPr>
            <p:cNvPr id="41" name="TextBox 40">
              <a:extLst>
                <a:ext uri="{FF2B5EF4-FFF2-40B4-BE49-F238E27FC236}">
                  <a16:creationId xmlns:a16="http://schemas.microsoft.com/office/drawing/2014/main" id="{22FE56E9-4AF4-C596-63C0-0DBF36E63A6C}"/>
                </a:ext>
              </a:extLst>
            </p:cNvPr>
            <p:cNvSpPr txBox="1"/>
            <p:nvPr/>
          </p:nvSpPr>
          <p:spPr>
            <a:xfrm rot="16200000">
              <a:off x="6626271" y="3544534"/>
              <a:ext cx="640080" cy="225831"/>
            </a:xfrm>
            <a:prstGeom prst="rect">
              <a:avLst/>
            </a:prstGeom>
            <a:solidFill>
              <a:schemeClr val="bg1"/>
            </a:solidFill>
            <a:ln w="28575">
              <a:noFill/>
            </a:ln>
          </p:spPr>
          <p:txBody>
            <a:bodyPr wrap="square" lIns="0" tIns="0" rIns="0" bIns="0" rtlCol="0">
              <a:spAutoFit/>
            </a:bodyPr>
            <a:lstStyle/>
            <a:p>
              <a:pPr algn="ctr">
                <a:lnSpc>
                  <a:spcPct val="80000"/>
                </a:lnSpc>
              </a:pPr>
              <a:r>
                <a:rPr lang="en-US" sz="900" i="1" dirty="0"/>
                <a:t>Prediction</a:t>
              </a:r>
            </a:p>
            <a:p>
              <a:pPr algn="ctr">
                <a:lnSpc>
                  <a:spcPct val="80000"/>
                </a:lnSpc>
              </a:pPr>
              <a:r>
                <a:rPr lang="en-US" sz="900" i="1" dirty="0"/>
                <a:t>Confidence</a:t>
              </a:r>
            </a:p>
          </p:txBody>
        </p:sp>
      </p:grpSp>
      <p:grpSp>
        <p:nvGrpSpPr>
          <p:cNvPr id="7" name="Group 6">
            <a:extLst>
              <a:ext uri="{FF2B5EF4-FFF2-40B4-BE49-F238E27FC236}">
                <a16:creationId xmlns:a16="http://schemas.microsoft.com/office/drawing/2014/main" id="{303CC9E7-CDCB-33A3-81F9-D6DA6CE62EA3}"/>
              </a:ext>
            </a:extLst>
          </p:cNvPr>
          <p:cNvGrpSpPr/>
          <p:nvPr/>
        </p:nvGrpSpPr>
        <p:grpSpPr>
          <a:xfrm>
            <a:off x="3424140" y="1266293"/>
            <a:ext cx="1602425" cy="2281034"/>
            <a:chOff x="2768210" y="2301397"/>
            <a:chExt cx="2099170" cy="2281034"/>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Regression Analysis</a:t>
              </a:r>
            </a:p>
          </p:txBody>
        </p:sp>
        <p:sp>
          <p:nvSpPr>
            <p:cNvPr id="67" name="Oval 66">
              <a:extLst>
                <a:ext uri="{FF2B5EF4-FFF2-40B4-BE49-F238E27FC236}">
                  <a16:creationId xmlns:a16="http://schemas.microsoft.com/office/drawing/2014/main" id="{C10F6298-D30B-5B60-82B7-D5AAD4C52F17}"/>
                </a:ext>
              </a:extLst>
            </p:cNvPr>
            <p:cNvSpPr/>
            <p:nvPr/>
          </p:nvSpPr>
          <p:spPr>
            <a:xfrm>
              <a:off x="4268450" y="2301397"/>
              <a:ext cx="59893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483652" y="3430091"/>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63391" y="3514054"/>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Critical  Analysis</a:t>
              </a:r>
            </a:p>
          </p:txBody>
        </p:sp>
      </p:grpSp>
      <p:grpSp>
        <p:nvGrpSpPr>
          <p:cNvPr id="165" name="Group 164">
            <a:extLst>
              <a:ext uri="{FF2B5EF4-FFF2-40B4-BE49-F238E27FC236}">
                <a16:creationId xmlns:a16="http://schemas.microsoft.com/office/drawing/2014/main" id="{33CF663D-2863-7193-0CCB-BBC8BB476478}"/>
              </a:ext>
            </a:extLst>
          </p:cNvPr>
          <p:cNvGrpSpPr/>
          <p:nvPr/>
        </p:nvGrpSpPr>
        <p:grpSpPr>
          <a:xfrm>
            <a:off x="6781540" y="3028273"/>
            <a:ext cx="925341" cy="1764640"/>
            <a:chOff x="6157616" y="3147350"/>
            <a:chExt cx="925341" cy="1764640"/>
          </a:xfrm>
        </p:grpSpPr>
        <p:cxnSp>
          <p:nvCxnSpPr>
            <p:cNvPr id="152" name="Straight Arrow Connector 9">
              <a:extLst>
                <a:ext uri="{FF2B5EF4-FFF2-40B4-BE49-F238E27FC236}">
                  <a16:creationId xmlns:a16="http://schemas.microsoft.com/office/drawing/2014/main" id="{CB849C42-C42E-F5E9-3A2E-E7D4F196ED99}"/>
                </a:ext>
              </a:extLst>
            </p:cNvPr>
            <p:cNvCxnSpPr>
              <a:cxnSpLocks/>
              <a:stCxn id="180" idx="0"/>
              <a:endCxn id="175" idx="4"/>
            </p:cNvCxnSpPr>
            <p:nvPr/>
          </p:nvCxnSpPr>
          <p:spPr>
            <a:xfrm flipV="1">
              <a:off x="6157616" y="3147350"/>
              <a:ext cx="756986" cy="1153637"/>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27">
              <a:extLst>
                <a:ext uri="{FF2B5EF4-FFF2-40B4-BE49-F238E27FC236}">
                  <a16:creationId xmlns:a16="http://schemas.microsoft.com/office/drawing/2014/main" id="{0A895C86-00C6-4DFA-CFE1-BC4BE23EA552}"/>
                </a:ext>
              </a:extLst>
            </p:cNvPr>
            <p:cNvCxnSpPr>
              <a:cxnSpLocks/>
              <a:stCxn id="181" idx="0"/>
              <a:endCxn id="177" idx="4"/>
            </p:cNvCxnSpPr>
            <p:nvPr/>
          </p:nvCxnSpPr>
          <p:spPr>
            <a:xfrm flipV="1">
              <a:off x="6157617" y="3147350"/>
              <a:ext cx="925340" cy="1625072"/>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2845A43F-9549-09BF-5503-97291325A857}"/>
                </a:ext>
              </a:extLst>
            </p:cNvPr>
            <p:cNvSpPr txBox="1"/>
            <p:nvPr/>
          </p:nvSpPr>
          <p:spPr>
            <a:xfrm>
              <a:off x="6267239" y="4210487"/>
              <a:ext cx="571934" cy="225831"/>
            </a:xfrm>
            <a:prstGeom prst="rect">
              <a:avLst/>
            </a:prstGeom>
            <a:solidFill>
              <a:schemeClr val="bg1"/>
            </a:solidFill>
          </p:spPr>
          <p:txBody>
            <a:bodyPr wrap="square" lIns="0" tIns="0" rIns="0" bIns="0" rtlCol="0">
              <a:spAutoFit/>
            </a:bodyPr>
            <a:lstStyle>
              <a:defPPr>
                <a:defRPr lang="en-US"/>
              </a:defPPr>
              <a:lvl1pPr algn="ctr">
                <a:lnSpc>
                  <a:spcPct val="80000"/>
                </a:lnSpc>
                <a:defRPr sz="900" i="1"/>
              </a:lvl1pPr>
            </a:lstStyle>
            <a:p>
              <a:r>
                <a:rPr lang="en-US" dirty="0"/>
                <a:t>Analysis Results</a:t>
              </a:r>
            </a:p>
          </p:txBody>
        </p:sp>
        <p:sp>
          <p:nvSpPr>
            <p:cNvPr id="156" name="TextBox 155">
              <a:extLst>
                <a:ext uri="{FF2B5EF4-FFF2-40B4-BE49-F238E27FC236}">
                  <a16:creationId xmlns:a16="http://schemas.microsoft.com/office/drawing/2014/main" id="{BE6F296B-83DB-ED11-FBE6-B4834228FF2C}"/>
                </a:ext>
              </a:extLst>
            </p:cNvPr>
            <p:cNvSpPr txBox="1"/>
            <p:nvPr/>
          </p:nvSpPr>
          <p:spPr>
            <a:xfrm>
              <a:off x="6307109" y="4686159"/>
              <a:ext cx="492194" cy="225831"/>
            </a:xfrm>
            <a:prstGeom prst="rect">
              <a:avLst/>
            </a:prstGeom>
            <a:solidFill>
              <a:schemeClr val="bg1"/>
            </a:solidFill>
          </p:spPr>
          <p:txBody>
            <a:bodyPr wrap="square" lIns="0" tIns="0" rIns="0" bIns="0" rtlCol="0">
              <a:spAutoFit/>
            </a:bodyPr>
            <a:lstStyle/>
            <a:p>
              <a:pPr algn="ctr">
                <a:lnSpc>
                  <a:spcPct val="80000"/>
                </a:lnSpc>
              </a:pPr>
              <a:r>
                <a:rPr lang="en-US" sz="900" i="1" dirty="0"/>
                <a:t>Decision Basis</a:t>
              </a:r>
            </a:p>
          </p:txBody>
        </p:sp>
      </p:grp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9236C2F-2370-643F-2E97-F1B45060FFCD}"/>
              </a:ext>
            </a:extLst>
          </p:cNvPr>
          <p:cNvGrpSpPr/>
          <p:nvPr/>
        </p:nvGrpSpPr>
        <p:grpSpPr>
          <a:xfrm rot="5400000">
            <a:off x="6459624" y="4380052"/>
            <a:ext cx="568683" cy="75151"/>
            <a:chOff x="4545134" y="5201122"/>
            <a:chExt cx="534717" cy="91441"/>
          </a:xfrm>
        </p:grpSpPr>
        <p:sp>
          <p:nvSpPr>
            <p:cNvPr id="180" name="Oval 179">
              <a:extLst>
                <a:ext uri="{FF2B5EF4-FFF2-40B4-BE49-F238E27FC236}">
                  <a16:creationId xmlns:a16="http://schemas.microsoft.com/office/drawing/2014/main" id="{997969A1-7EDC-EA2D-13D1-B38B14C6DFE0}"/>
                </a:ext>
              </a:extLst>
            </p:cNvPr>
            <p:cNvSpPr/>
            <p:nvPr/>
          </p:nvSpPr>
          <p:spPr>
            <a:xfrm>
              <a:off x="4545134" y="520112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28981EE-1473-7093-BBED-9C472DECCE81}"/>
                </a:ext>
              </a:extLst>
            </p:cNvPr>
            <p:cNvSpPr/>
            <p:nvPr/>
          </p:nvSpPr>
          <p:spPr>
            <a:xfrm>
              <a:off x="4988411" y="5201122"/>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2" name="Straight Arrow Connector 15">
            <a:extLst>
              <a:ext uri="{FF2B5EF4-FFF2-40B4-BE49-F238E27FC236}">
                <a16:creationId xmlns:a16="http://schemas.microsoft.com/office/drawing/2014/main" id="{1DC663F9-3B6F-F134-6865-7C5F34347FC0}"/>
              </a:ext>
            </a:extLst>
          </p:cNvPr>
          <p:cNvCxnSpPr>
            <a:cxnSpLocks/>
            <a:stCxn id="171" idx="1"/>
            <a:endCxn id="227" idx="4"/>
          </p:cNvCxnSpPr>
          <p:nvPr/>
        </p:nvCxnSpPr>
        <p:spPr>
          <a:xfrm rot="10800000">
            <a:off x="3947646" y="3556918"/>
            <a:ext cx="3723482" cy="1872958"/>
          </a:xfrm>
          <a:prstGeom prst="bentConnector2">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2" name="TextBox 241">
            <a:extLst>
              <a:ext uri="{FF2B5EF4-FFF2-40B4-BE49-F238E27FC236}">
                <a16:creationId xmlns:a16="http://schemas.microsoft.com/office/drawing/2014/main" id="{18992DD6-5C59-D324-8410-C14F7EA435FE}"/>
              </a:ext>
            </a:extLst>
          </p:cNvPr>
          <p:cNvSpPr txBox="1"/>
          <p:nvPr/>
        </p:nvSpPr>
        <p:spPr>
          <a:xfrm>
            <a:off x="5962021" y="5268321"/>
            <a:ext cx="680629" cy="138499"/>
          </a:xfrm>
          <a:prstGeom prst="rect">
            <a:avLst/>
          </a:prstGeom>
          <a:noFill/>
        </p:spPr>
        <p:txBody>
          <a:bodyPr wrap="square" lIns="0" tIns="0" rIns="0" bIns="0" rtlCol="0">
            <a:spAutoFit/>
          </a:bodyPr>
          <a:lstStyle/>
          <a:p>
            <a:r>
              <a:rPr lang="en-US" sz="900" i="1" dirty="0"/>
              <a:t>Crop Types</a:t>
            </a:r>
          </a:p>
        </p:txBody>
      </p:sp>
      <p:cxnSp>
        <p:nvCxnSpPr>
          <p:cNvPr id="251" name="Straight Arrow Connector 15">
            <a:extLst>
              <a:ext uri="{FF2B5EF4-FFF2-40B4-BE49-F238E27FC236}">
                <a16:creationId xmlns:a16="http://schemas.microsoft.com/office/drawing/2014/main" id="{4B0A1BF9-92BE-ECE9-D7BD-D8B31399C9EC}"/>
              </a:ext>
            </a:extLst>
          </p:cNvPr>
          <p:cNvCxnSpPr>
            <a:cxnSpLocks/>
            <a:endCxn id="209" idx="4"/>
          </p:cNvCxnSpPr>
          <p:nvPr/>
        </p:nvCxnSpPr>
        <p:spPr>
          <a:xfrm rot="10800000">
            <a:off x="3804861" y="3556919"/>
            <a:ext cx="4529329" cy="2104671"/>
          </a:xfrm>
          <a:prstGeom prst="bentConnector2">
            <a:avLst/>
          </a:prstGeom>
          <a:ln w="28575">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pic>
        <p:nvPicPr>
          <p:cNvPr id="171" name="Picture 170">
            <a:extLst>
              <a:ext uri="{FF2B5EF4-FFF2-40B4-BE49-F238E27FC236}">
                <a16:creationId xmlns:a16="http://schemas.microsoft.com/office/drawing/2014/main" id="{907A6D4B-52F1-825F-D88D-CBCE9083DF86}"/>
              </a:ext>
            </a:extLst>
          </p:cNvPr>
          <p:cNvPicPr>
            <a:picLocks noChangeAspect="1"/>
          </p:cNvPicPr>
          <p:nvPr/>
        </p:nvPicPr>
        <p:blipFill rotWithShape="1">
          <a:blip r:embed="rId7"/>
          <a:srcRect t="45158" b="8213"/>
          <a:stretch/>
        </p:blipFill>
        <p:spPr>
          <a:xfrm>
            <a:off x="7671128" y="4893094"/>
            <a:ext cx="1958718" cy="1073563"/>
          </a:xfrm>
          <a:prstGeom prst="rect">
            <a:avLst/>
          </a:prstGeom>
          <a:ln w="3175">
            <a:solidFill>
              <a:schemeClr val="tx1">
                <a:lumMod val="75000"/>
                <a:lumOff val="25000"/>
              </a:schemeClr>
            </a:solidFill>
          </a:ln>
        </p:spPr>
      </p:pic>
      <p:sp>
        <p:nvSpPr>
          <p:cNvPr id="259" name="TextBox 258">
            <a:extLst>
              <a:ext uri="{FF2B5EF4-FFF2-40B4-BE49-F238E27FC236}">
                <a16:creationId xmlns:a16="http://schemas.microsoft.com/office/drawing/2014/main" id="{7FBFEE1D-2CA9-8AD7-8A88-C2FA9F13DC8A}"/>
              </a:ext>
            </a:extLst>
          </p:cNvPr>
          <p:cNvSpPr txBox="1"/>
          <p:nvPr/>
        </p:nvSpPr>
        <p:spPr>
          <a:xfrm>
            <a:off x="5954146" y="5532683"/>
            <a:ext cx="701991" cy="276999"/>
          </a:xfrm>
          <a:prstGeom prst="rect">
            <a:avLst/>
          </a:prstGeom>
          <a:noFill/>
        </p:spPr>
        <p:txBody>
          <a:bodyPr wrap="square" lIns="0" tIns="0" rIns="0" bIns="0" rtlCol="0">
            <a:spAutoFit/>
          </a:bodyPr>
          <a:lstStyle/>
          <a:p>
            <a:r>
              <a:rPr lang="en-US" sz="900" i="1" dirty="0"/>
              <a:t>Location</a:t>
            </a:r>
          </a:p>
          <a:p>
            <a:r>
              <a:rPr lang="en-US" sz="900" i="1" dirty="0"/>
              <a:t>Timeframe</a:t>
            </a:r>
          </a:p>
        </p:txBody>
      </p:sp>
      <p:sp>
        <p:nvSpPr>
          <p:cNvPr id="71" name="Oval 70">
            <a:extLst>
              <a:ext uri="{FF2B5EF4-FFF2-40B4-BE49-F238E27FC236}">
                <a16:creationId xmlns:a16="http://schemas.microsoft.com/office/drawing/2014/main" id="{8F8C6735-D35A-CB8D-7B35-DBB03B5CEF3D}"/>
              </a:ext>
            </a:extLst>
          </p:cNvPr>
          <p:cNvSpPr/>
          <p:nvPr/>
        </p:nvSpPr>
        <p:spPr>
          <a:xfrm>
            <a:off x="9244011" y="5887183"/>
            <a:ext cx="54864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900" dirty="0">
                <a:solidFill>
                  <a:schemeClr val="bg1"/>
                </a:solidFill>
              </a:rPr>
              <a:t>GRADIO</a:t>
            </a:r>
          </a:p>
        </p:txBody>
      </p:sp>
      <p:grpSp>
        <p:nvGrpSpPr>
          <p:cNvPr id="291" name="Group 290">
            <a:extLst>
              <a:ext uri="{FF2B5EF4-FFF2-40B4-BE49-F238E27FC236}">
                <a16:creationId xmlns:a16="http://schemas.microsoft.com/office/drawing/2014/main" id="{936F291D-ABCD-2ACB-2EF7-5CBD0DB1C7FA}"/>
              </a:ext>
            </a:extLst>
          </p:cNvPr>
          <p:cNvGrpSpPr/>
          <p:nvPr/>
        </p:nvGrpSpPr>
        <p:grpSpPr>
          <a:xfrm>
            <a:off x="933126" y="5370975"/>
            <a:ext cx="2234609" cy="699112"/>
            <a:chOff x="9125964" y="358560"/>
            <a:chExt cx="2234609" cy="699112"/>
          </a:xfrm>
        </p:grpSpPr>
        <p:grpSp>
          <p:nvGrpSpPr>
            <p:cNvPr id="272" name="Group 271">
              <a:extLst>
                <a:ext uri="{FF2B5EF4-FFF2-40B4-BE49-F238E27FC236}">
                  <a16:creationId xmlns:a16="http://schemas.microsoft.com/office/drawing/2014/main" id="{A92E63E0-BE9C-8450-6619-B760EC0F8C45}"/>
                </a:ext>
              </a:extLst>
            </p:cNvPr>
            <p:cNvGrpSpPr/>
            <p:nvPr/>
          </p:nvGrpSpPr>
          <p:grpSpPr>
            <a:xfrm>
              <a:off x="9468058" y="441441"/>
              <a:ext cx="934248" cy="225831"/>
              <a:chOff x="1184809" y="5752933"/>
              <a:chExt cx="934248" cy="225831"/>
            </a:xfrm>
          </p:grpSpPr>
          <p:sp>
            <p:nvSpPr>
              <p:cNvPr id="270" name="Oval 269">
                <a:extLst>
                  <a:ext uri="{FF2B5EF4-FFF2-40B4-BE49-F238E27FC236}">
                    <a16:creationId xmlns:a16="http://schemas.microsoft.com/office/drawing/2014/main" id="{3B099FCB-E4FF-48F5-E3A2-8BCE94A31DDE}"/>
                  </a:ext>
                </a:extLst>
              </p:cNvPr>
              <p:cNvSpPr/>
              <p:nvPr/>
            </p:nvSpPr>
            <p:spPr>
              <a:xfrm>
                <a:off x="1184809" y="5795311"/>
                <a:ext cx="228600" cy="137160"/>
              </a:xfrm>
              <a:prstGeom prst="ellipse">
                <a:avLst/>
              </a:prstGeom>
              <a:solidFill>
                <a:schemeClr val="accent6"/>
              </a:solidFill>
              <a:ln w="31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dirty="0">
                  <a:solidFill>
                    <a:schemeClr val="bg1"/>
                  </a:solidFill>
                </a:endParaRPr>
              </a:p>
            </p:txBody>
          </p:sp>
          <p:sp>
            <p:nvSpPr>
              <p:cNvPr id="271" name="TextBox 270">
                <a:extLst>
                  <a:ext uri="{FF2B5EF4-FFF2-40B4-BE49-F238E27FC236}">
                    <a16:creationId xmlns:a16="http://schemas.microsoft.com/office/drawing/2014/main" id="{94DDED01-D782-4DC6-BB5D-F3D61444BBC9}"/>
                  </a:ext>
                </a:extLst>
              </p:cNvPr>
              <p:cNvSpPr txBox="1"/>
              <p:nvPr/>
            </p:nvSpPr>
            <p:spPr>
              <a:xfrm>
                <a:off x="1478977" y="5752933"/>
                <a:ext cx="640080" cy="225831"/>
              </a:xfrm>
              <a:prstGeom prst="rect">
                <a:avLst/>
              </a:prstGeom>
              <a:noFill/>
            </p:spPr>
            <p:txBody>
              <a:bodyPr wrap="square" lIns="0" tIns="0" rIns="0" bIns="0" rtlCol="0">
                <a:spAutoFit/>
              </a:bodyPr>
              <a:lstStyle/>
              <a:p>
                <a:pPr>
                  <a:lnSpc>
                    <a:spcPct val="80000"/>
                  </a:lnSpc>
                </a:pPr>
                <a:r>
                  <a:rPr lang="en-US" sz="900" i="1" dirty="0"/>
                  <a:t>Tools &amp; Methods</a:t>
                </a:r>
              </a:p>
            </p:txBody>
          </p:sp>
        </p:grpSp>
        <p:grpSp>
          <p:nvGrpSpPr>
            <p:cNvPr id="278" name="Group 277">
              <a:extLst>
                <a:ext uri="{FF2B5EF4-FFF2-40B4-BE49-F238E27FC236}">
                  <a16:creationId xmlns:a16="http://schemas.microsoft.com/office/drawing/2014/main" id="{4028AE49-6A87-4609-7709-5C2D2E97E436}"/>
                </a:ext>
              </a:extLst>
            </p:cNvPr>
            <p:cNvGrpSpPr/>
            <p:nvPr/>
          </p:nvGrpSpPr>
          <p:grpSpPr>
            <a:xfrm>
              <a:off x="10353144" y="473005"/>
              <a:ext cx="946769" cy="150398"/>
              <a:chOff x="10349178" y="505071"/>
              <a:chExt cx="946769" cy="150398"/>
            </a:xfrm>
          </p:grpSpPr>
          <p:sp>
            <p:nvSpPr>
              <p:cNvPr id="273" name="Flowchart: Process 272">
                <a:extLst>
                  <a:ext uri="{FF2B5EF4-FFF2-40B4-BE49-F238E27FC236}">
                    <a16:creationId xmlns:a16="http://schemas.microsoft.com/office/drawing/2014/main" id="{74196268-C258-2764-DE01-3704CCB14722}"/>
                  </a:ext>
                </a:extLst>
              </p:cNvPr>
              <p:cNvSpPr/>
              <p:nvPr/>
            </p:nvSpPr>
            <p:spPr>
              <a:xfrm>
                <a:off x="10349178" y="505071"/>
                <a:ext cx="228600" cy="137160"/>
              </a:xfrm>
              <a:prstGeom prst="flowChartProcess">
                <a:avLst/>
              </a:prstGeom>
              <a:solidFill>
                <a:srgbClr val="A0AB66"/>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4" name="TextBox 273">
                <a:extLst>
                  <a:ext uri="{FF2B5EF4-FFF2-40B4-BE49-F238E27FC236}">
                    <a16:creationId xmlns:a16="http://schemas.microsoft.com/office/drawing/2014/main" id="{83032B46-C5F1-E0C2-EAAD-DB33720A9D62}"/>
                  </a:ext>
                </a:extLst>
              </p:cNvPr>
              <p:cNvSpPr txBox="1"/>
              <p:nvPr/>
            </p:nvSpPr>
            <p:spPr>
              <a:xfrm>
                <a:off x="10655867" y="540438"/>
                <a:ext cx="640080" cy="115031"/>
              </a:xfrm>
              <a:prstGeom prst="rect">
                <a:avLst/>
              </a:prstGeom>
              <a:solidFill>
                <a:schemeClr val="bg1"/>
              </a:solidFill>
            </p:spPr>
            <p:txBody>
              <a:bodyPr wrap="square" lIns="0" tIns="0" rIns="0" bIns="0" rtlCol="0">
                <a:spAutoFit/>
              </a:bodyPr>
              <a:lstStyle/>
              <a:p>
                <a:pPr>
                  <a:lnSpc>
                    <a:spcPct val="80000"/>
                  </a:lnSpc>
                </a:pPr>
                <a:r>
                  <a:rPr lang="en-US" sz="900" i="1" dirty="0"/>
                  <a:t>Techniques</a:t>
                </a:r>
              </a:p>
            </p:txBody>
          </p:sp>
        </p:grpSp>
        <p:grpSp>
          <p:nvGrpSpPr>
            <p:cNvPr id="279" name="Group 278">
              <a:extLst>
                <a:ext uri="{FF2B5EF4-FFF2-40B4-BE49-F238E27FC236}">
                  <a16:creationId xmlns:a16="http://schemas.microsoft.com/office/drawing/2014/main" id="{602A2DCF-C8F9-8985-BB4D-005CCD5BC9BB}"/>
                </a:ext>
              </a:extLst>
            </p:cNvPr>
            <p:cNvGrpSpPr/>
            <p:nvPr/>
          </p:nvGrpSpPr>
          <p:grpSpPr>
            <a:xfrm>
              <a:off x="10345533" y="815102"/>
              <a:ext cx="791806" cy="137160"/>
              <a:chOff x="10346039" y="651706"/>
              <a:chExt cx="791806" cy="137160"/>
            </a:xfrm>
          </p:grpSpPr>
          <p:sp>
            <p:nvSpPr>
              <p:cNvPr id="280" name="Flowchart: Process 279">
                <a:extLst>
                  <a:ext uri="{FF2B5EF4-FFF2-40B4-BE49-F238E27FC236}">
                    <a16:creationId xmlns:a16="http://schemas.microsoft.com/office/drawing/2014/main" id="{41454A6B-8BF1-CA29-DF37-9648BFDCA8BB}"/>
                  </a:ext>
                </a:extLst>
              </p:cNvPr>
              <p:cNvSpPr/>
              <p:nvPr/>
            </p:nvSpPr>
            <p:spPr>
              <a:xfrm>
                <a:off x="10346039" y="651706"/>
                <a:ext cx="228600" cy="13716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1" name="TextBox 280">
                <a:extLst>
                  <a:ext uri="{FF2B5EF4-FFF2-40B4-BE49-F238E27FC236}">
                    <a16:creationId xmlns:a16="http://schemas.microsoft.com/office/drawing/2014/main" id="{010B701F-2FA7-F373-780E-47C2F7FCB06C}"/>
                  </a:ext>
                </a:extLst>
              </p:cNvPr>
              <p:cNvSpPr txBox="1"/>
              <p:nvPr/>
            </p:nvSpPr>
            <p:spPr>
              <a:xfrm>
                <a:off x="10663018" y="662771"/>
                <a:ext cx="474827" cy="115031"/>
              </a:xfrm>
              <a:prstGeom prst="rect">
                <a:avLst/>
              </a:prstGeom>
              <a:solidFill>
                <a:schemeClr val="bg1"/>
              </a:solidFill>
            </p:spPr>
            <p:txBody>
              <a:bodyPr wrap="square" lIns="0" tIns="0" rIns="0" bIns="0" rtlCol="0">
                <a:spAutoFit/>
              </a:bodyPr>
              <a:lstStyle/>
              <a:p>
                <a:pPr>
                  <a:lnSpc>
                    <a:spcPct val="80000"/>
                  </a:lnSpc>
                </a:pPr>
                <a:r>
                  <a:rPr lang="en-US" sz="900" i="1" dirty="0"/>
                  <a:t>Models</a:t>
                </a:r>
              </a:p>
            </p:txBody>
          </p:sp>
        </p:grpSp>
        <p:sp>
          <p:nvSpPr>
            <p:cNvPr id="282" name="Flowchart: Process 281">
              <a:extLst>
                <a:ext uri="{FF2B5EF4-FFF2-40B4-BE49-F238E27FC236}">
                  <a16:creationId xmlns:a16="http://schemas.microsoft.com/office/drawing/2014/main" id="{E3527628-49F5-5294-71B6-125A0C7A568B}"/>
                </a:ext>
              </a:extLst>
            </p:cNvPr>
            <p:cNvSpPr/>
            <p:nvPr/>
          </p:nvSpPr>
          <p:spPr>
            <a:xfrm>
              <a:off x="9125964" y="358560"/>
              <a:ext cx="2234609" cy="699112"/>
            </a:xfrm>
            <a:prstGeom prst="flowChartProcess">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283" name="Group 282">
              <a:extLst>
                <a:ext uri="{FF2B5EF4-FFF2-40B4-BE49-F238E27FC236}">
                  <a16:creationId xmlns:a16="http://schemas.microsoft.com/office/drawing/2014/main" id="{8CB14C61-50DD-16E6-A0D7-F2062EB9668D}"/>
                </a:ext>
              </a:extLst>
            </p:cNvPr>
            <p:cNvGrpSpPr/>
            <p:nvPr/>
          </p:nvGrpSpPr>
          <p:grpSpPr>
            <a:xfrm>
              <a:off x="9480870" y="815102"/>
              <a:ext cx="708255" cy="137160"/>
              <a:chOff x="10459924" y="655843"/>
              <a:chExt cx="708255" cy="137160"/>
            </a:xfrm>
          </p:grpSpPr>
          <p:sp>
            <p:nvSpPr>
              <p:cNvPr id="284" name="Flowchart: Process 283">
                <a:extLst>
                  <a:ext uri="{FF2B5EF4-FFF2-40B4-BE49-F238E27FC236}">
                    <a16:creationId xmlns:a16="http://schemas.microsoft.com/office/drawing/2014/main" id="{58096805-8942-AD76-A844-4BBEB8E475ED}"/>
                  </a:ext>
                </a:extLst>
              </p:cNvPr>
              <p:cNvSpPr/>
              <p:nvPr/>
            </p:nvSpPr>
            <p:spPr>
              <a:xfrm>
                <a:off x="10459924" y="655843"/>
                <a:ext cx="228600" cy="137160"/>
              </a:xfrm>
              <a:prstGeom prst="flowChartProcess">
                <a:avLst/>
              </a:prstGeom>
              <a:solidFill>
                <a:schemeClr val="bg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5" name="TextBox 284">
                <a:extLst>
                  <a:ext uri="{FF2B5EF4-FFF2-40B4-BE49-F238E27FC236}">
                    <a16:creationId xmlns:a16="http://schemas.microsoft.com/office/drawing/2014/main" id="{45057622-7B28-87BE-C57A-E4AF454A2CE3}"/>
                  </a:ext>
                </a:extLst>
              </p:cNvPr>
              <p:cNvSpPr txBox="1"/>
              <p:nvPr/>
            </p:nvSpPr>
            <p:spPr>
              <a:xfrm>
                <a:off x="10761381" y="666908"/>
                <a:ext cx="406798" cy="115031"/>
              </a:xfrm>
              <a:prstGeom prst="rect">
                <a:avLst/>
              </a:prstGeom>
              <a:noFill/>
            </p:spPr>
            <p:txBody>
              <a:bodyPr wrap="square" lIns="0" tIns="0" rIns="0" bIns="0" rtlCol="0">
                <a:spAutoFit/>
              </a:bodyPr>
              <a:lstStyle/>
              <a:p>
                <a:pPr>
                  <a:lnSpc>
                    <a:spcPct val="80000"/>
                  </a:lnSpc>
                </a:pPr>
                <a:r>
                  <a:rPr lang="en-US" sz="900" i="1" dirty="0"/>
                  <a:t>Process</a:t>
                </a:r>
              </a:p>
            </p:txBody>
          </p:sp>
        </p:grpSp>
        <p:sp>
          <p:nvSpPr>
            <p:cNvPr id="290" name="TextBox 289">
              <a:extLst>
                <a:ext uri="{FF2B5EF4-FFF2-40B4-BE49-F238E27FC236}">
                  <a16:creationId xmlns:a16="http://schemas.microsoft.com/office/drawing/2014/main" id="{CFB63D2D-8ADC-B430-F9D2-BE2579C1DE7C}"/>
                </a:ext>
              </a:extLst>
            </p:cNvPr>
            <p:cNvSpPr txBox="1"/>
            <p:nvPr/>
          </p:nvSpPr>
          <p:spPr>
            <a:xfrm>
              <a:off x="9189807" y="407810"/>
              <a:ext cx="249324" cy="115031"/>
            </a:xfrm>
            <a:prstGeom prst="rect">
              <a:avLst/>
            </a:prstGeom>
            <a:noFill/>
          </p:spPr>
          <p:txBody>
            <a:bodyPr wrap="square" lIns="0" tIns="0" rIns="0" bIns="0" rtlCol="0">
              <a:spAutoFit/>
            </a:bodyPr>
            <a:lstStyle/>
            <a:p>
              <a:pPr>
                <a:lnSpc>
                  <a:spcPct val="80000"/>
                </a:lnSpc>
              </a:pPr>
              <a:r>
                <a:rPr lang="en-US" sz="900" i="1" dirty="0"/>
                <a:t>KEY</a:t>
              </a:r>
            </a:p>
          </p:txBody>
        </p:sp>
      </p:grpSp>
      <p:sp>
        <p:nvSpPr>
          <p:cNvPr id="292" name="Oval 291">
            <a:extLst>
              <a:ext uri="{FF2B5EF4-FFF2-40B4-BE49-F238E27FC236}">
                <a16:creationId xmlns:a16="http://schemas.microsoft.com/office/drawing/2014/main" id="{580B5EB3-00B5-EFC9-C77B-59E409FFD3EA}"/>
              </a:ext>
            </a:extLst>
          </p:cNvPr>
          <p:cNvSpPr/>
          <p:nvPr/>
        </p:nvSpPr>
        <p:spPr>
          <a:xfrm>
            <a:off x="6322112" y="2983162"/>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sp>
        <p:nvSpPr>
          <p:cNvPr id="295" name="Oval 294">
            <a:extLst>
              <a:ext uri="{FF2B5EF4-FFF2-40B4-BE49-F238E27FC236}">
                <a16:creationId xmlns:a16="http://schemas.microsoft.com/office/drawing/2014/main" id="{D30E004C-4B25-589B-6A62-2FDAF9170DE3}"/>
              </a:ext>
            </a:extLst>
          </p:cNvPr>
          <p:cNvSpPr/>
          <p:nvPr/>
        </p:nvSpPr>
        <p:spPr>
          <a:xfrm>
            <a:off x="7746821" y="566422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p>
        </p:txBody>
      </p:sp>
      <p:sp>
        <p:nvSpPr>
          <p:cNvPr id="297" name="Oval 296">
            <a:extLst>
              <a:ext uri="{FF2B5EF4-FFF2-40B4-BE49-F238E27FC236}">
                <a16:creationId xmlns:a16="http://schemas.microsoft.com/office/drawing/2014/main" id="{B3711DEF-A670-4CE6-E09B-B4E01FD65190}"/>
              </a:ext>
            </a:extLst>
          </p:cNvPr>
          <p:cNvSpPr/>
          <p:nvPr/>
        </p:nvSpPr>
        <p:spPr>
          <a:xfrm>
            <a:off x="5547973" y="4480135"/>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p>
        </p:txBody>
      </p:sp>
      <p:sp>
        <p:nvSpPr>
          <p:cNvPr id="298" name="Oval 297">
            <a:extLst>
              <a:ext uri="{FF2B5EF4-FFF2-40B4-BE49-F238E27FC236}">
                <a16:creationId xmlns:a16="http://schemas.microsoft.com/office/drawing/2014/main" id="{18287D2B-07BB-B762-417E-C47DD49A5021}"/>
              </a:ext>
            </a:extLst>
          </p:cNvPr>
          <p:cNvSpPr/>
          <p:nvPr/>
        </p:nvSpPr>
        <p:spPr>
          <a:xfrm>
            <a:off x="6622075" y="269677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p>
        </p:txBody>
      </p:sp>
      <p:sp>
        <p:nvSpPr>
          <p:cNvPr id="300" name="Flowchart: Stored Data 299">
            <a:extLst>
              <a:ext uri="{FF2B5EF4-FFF2-40B4-BE49-F238E27FC236}">
                <a16:creationId xmlns:a16="http://schemas.microsoft.com/office/drawing/2014/main" id="{AE93E4A0-023C-6814-DE3B-EA4E3C9E5B30}"/>
              </a:ext>
            </a:extLst>
          </p:cNvPr>
          <p:cNvSpPr/>
          <p:nvPr/>
        </p:nvSpPr>
        <p:spPr>
          <a:xfrm>
            <a:off x="927709" y="3098356"/>
            <a:ext cx="73152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0" rIns="182880" bIns="0" rtlCol="0" anchor="ctr"/>
          <a:lstStyle/>
          <a:p>
            <a:pPr algn="ctr"/>
            <a:r>
              <a:rPr lang="en-US" sz="1100" dirty="0" err="1">
                <a:solidFill>
                  <a:schemeClr val="bg1"/>
                </a:solidFill>
              </a:rPr>
              <a:t>Wx</a:t>
            </a:r>
            <a:endParaRPr lang="en-US" sz="1100" dirty="0">
              <a:solidFill>
                <a:schemeClr val="bg1"/>
              </a:solidFill>
            </a:endParaRPr>
          </a:p>
          <a:p>
            <a:pPr algn="ctr">
              <a:tabLst>
                <a:tab pos="0" algn="l"/>
              </a:tabLst>
            </a:pPr>
            <a:r>
              <a:rPr lang="en-US" sz="1050" dirty="0">
                <a:solidFill>
                  <a:schemeClr val="bg1"/>
                </a:solidFill>
              </a:rPr>
              <a:t>Forecast</a:t>
            </a:r>
          </a:p>
        </p:txBody>
      </p:sp>
      <p:sp>
        <p:nvSpPr>
          <p:cNvPr id="302" name="Oval 301">
            <a:extLst>
              <a:ext uri="{FF2B5EF4-FFF2-40B4-BE49-F238E27FC236}">
                <a16:creationId xmlns:a16="http://schemas.microsoft.com/office/drawing/2014/main" id="{68B53373-C156-A849-AEF5-71E248A8CFBE}"/>
              </a:ext>
            </a:extLst>
          </p:cNvPr>
          <p:cNvSpPr/>
          <p:nvPr/>
        </p:nvSpPr>
        <p:spPr>
          <a:xfrm>
            <a:off x="631905" y="3038060"/>
            <a:ext cx="456099"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API</a:t>
            </a:r>
          </a:p>
        </p:txBody>
      </p:sp>
      <p:grpSp>
        <p:nvGrpSpPr>
          <p:cNvPr id="312" name="Group 311">
            <a:extLst>
              <a:ext uri="{FF2B5EF4-FFF2-40B4-BE49-F238E27FC236}">
                <a16:creationId xmlns:a16="http://schemas.microsoft.com/office/drawing/2014/main" id="{F9746684-A06D-06E2-E603-A9BE5BF1058C}"/>
              </a:ext>
            </a:extLst>
          </p:cNvPr>
          <p:cNvGrpSpPr/>
          <p:nvPr/>
        </p:nvGrpSpPr>
        <p:grpSpPr>
          <a:xfrm>
            <a:off x="3419761" y="3266660"/>
            <a:ext cx="91440" cy="163432"/>
            <a:chOff x="3507632" y="3191416"/>
            <a:chExt cx="91440" cy="163432"/>
          </a:xfrm>
        </p:grpSpPr>
        <p:sp>
          <p:nvSpPr>
            <p:cNvPr id="306" name="Oval 305">
              <a:extLst>
                <a:ext uri="{FF2B5EF4-FFF2-40B4-BE49-F238E27FC236}">
                  <a16:creationId xmlns:a16="http://schemas.microsoft.com/office/drawing/2014/main" id="{35CA5DFB-2FA6-8BD0-B0F9-12AC19C183D7}"/>
                </a:ext>
              </a:extLst>
            </p:cNvPr>
            <p:cNvSpPr/>
            <p:nvPr/>
          </p:nvSpPr>
          <p:spPr>
            <a:xfrm>
              <a:off x="3507632" y="326340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FC92F393-151C-2C56-226C-6453ABE10157}"/>
                </a:ext>
              </a:extLst>
            </p:cNvPr>
            <p:cNvSpPr/>
            <p:nvPr/>
          </p:nvSpPr>
          <p:spPr>
            <a:xfrm>
              <a:off x="3507632" y="319141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Oval 295">
            <a:extLst>
              <a:ext uri="{FF2B5EF4-FFF2-40B4-BE49-F238E27FC236}">
                <a16:creationId xmlns:a16="http://schemas.microsoft.com/office/drawing/2014/main" id="{4A711808-248E-D75E-78CC-4F4D7DD4C7C6}"/>
              </a:ext>
            </a:extLst>
          </p:cNvPr>
          <p:cNvSpPr/>
          <p:nvPr/>
        </p:nvSpPr>
        <p:spPr>
          <a:xfrm>
            <a:off x="3536700" y="3151572"/>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p>
        </p:txBody>
      </p:sp>
      <p:grpSp>
        <p:nvGrpSpPr>
          <p:cNvPr id="18" name="Group 17">
            <a:extLst>
              <a:ext uri="{FF2B5EF4-FFF2-40B4-BE49-F238E27FC236}">
                <a16:creationId xmlns:a16="http://schemas.microsoft.com/office/drawing/2014/main" id="{99204A0F-E56C-0169-5184-2D094103B7E7}"/>
              </a:ext>
            </a:extLst>
          </p:cNvPr>
          <p:cNvGrpSpPr/>
          <p:nvPr/>
        </p:nvGrpSpPr>
        <p:grpSpPr>
          <a:xfrm>
            <a:off x="1624509" y="3160208"/>
            <a:ext cx="1794493" cy="138499"/>
            <a:chOff x="1624509" y="3160208"/>
            <a:chExt cx="1794493" cy="138499"/>
          </a:xfrm>
        </p:grpSpPr>
        <p:cxnSp>
          <p:nvCxnSpPr>
            <p:cNvPr id="309" name="Straight Arrow Connector 15">
              <a:extLst>
                <a:ext uri="{FF2B5EF4-FFF2-40B4-BE49-F238E27FC236}">
                  <a16:creationId xmlns:a16="http://schemas.microsoft.com/office/drawing/2014/main" id="{1E03C7A8-666D-DCD8-6F55-6D44E5E9A078}"/>
                </a:ext>
              </a:extLst>
            </p:cNvPr>
            <p:cNvCxnSpPr>
              <a:cxnSpLocks/>
            </p:cNvCxnSpPr>
            <p:nvPr/>
          </p:nvCxnSpPr>
          <p:spPr>
            <a:xfrm>
              <a:off x="1624509" y="3222622"/>
              <a:ext cx="1794493" cy="13671"/>
            </a:xfrm>
            <a:prstGeom prst="straightConnector1">
              <a:avLst/>
            </a:prstGeom>
            <a:ln w="28575">
              <a:solidFill>
                <a:srgbClr val="EBE98F"/>
              </a:solidFill>
              <a:prstDash val="sysDot"/>
              <a:headEnd type="triangle"/>
              <a:tailEnd type="none"/>
            </a:ln>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6CC7FFFA-F152-16F8-ECFB-DEA2F1EA1633}"/>
                </a:ext>
              </a:extLst>
            </p:cNvPr>
            <p:cNvSpPr txBox="1"/>
            <p:nvPr/>
          </p:nvSpPr>
          <p:spPr>
            <a:xfrm>
              <a:off x="2079682" y="3160208"/>
              <a:ext cx="763688" cy="138499"/>
            </a:xfrm>
            <a:prstGeom prst="rect">
              <a:avLst/>
            </a:prstGeom>
            <a:solidFill>
              <a:schemeClr val="bg1"/>
            </a:solidFill>
          </p:spPr>
          <p:txBody>
            <a:bodyPr wrap="square" lIns="0" tIns="0" rIns="0" bIns="0" rtlCol="0">
              <a:spAutoFit/>
            </a:bodyPr>
            <a:lstStyle/>
            <a:p>
              <a:r>
                <a:rPr lang="en-US" sz="900" i="1" dirty="0"/>
                <a:t>Location + Year</a:t>
              </a:r>
            </a:p>
          </p:txBody>
        </p:sp>
      </p:grpSp>
      <p:grpSp>
        <p:nvGrpSpPr>
          <p:cNvPr id="17" name="Group 16">
            <a:extLst>
              <a:ext uri="{FF2B5EF4-FFF2-40B4-BE49-F238E27FC236}">
                <a16:creationId xmlns:a16="http://schemas.microsoft.com/office/drawing/2014/main" id="{4AE24C4C-4AA6-C298-1A78-5E983909024E}"/>
              </a:ext>
            </a:extLst>
          </p:cNvPr>
          <p:cNvGrpSpPr/>
          <p:nvPr/>
        </p:nvGrpSpPr>
        <p:grpSpPr>
          <a:xfrm>
            <a:off x="1546325" y="3311838"/>
            <a:ext cx="1873436" cy="138499"/>
            <a:chOff x="1546325" y="3311838"/>
            <a:chExt cx="1873436" cy="138499"/>
          </a:xfrm>
        </p:grpSpPr>
        <p:cxnSp>
          <p:nvCxnSpPr>
            <p:cNvPr id="301" name="Straight Arrow Connector 15">
              <a:extLst>
                <a:ext uri="{FF2B5EF4-FFF2-40B4-BE49-F238E27FC236}">
                  <a16:creationId xmlns:a16="http://schemas.microsoft.com/office/drawing/2014/main" id="{E3764218-C844-FC7E-4031-09C96F8DC5BA}"/>
                </a:ext>
              </a:extLst>
            </p:cNvPr>
            <p:cNvCxnSpPr>
              <a:cxnSpLocks/>
              <a:endCxn id="306" idx="2"/>
            </p:cNvCxnSpPr>
            <p:nvPr/>
          </p:nvCxnSpPr>
          <p:spPr>
            <a:xfrm flipV="1">
              <a:off x="1546325" y="3384372"/>
              <a:ext cx="1873436" cy="0"/>
            </a:xfrm>
            <a:prstGeom prst="straightConnector1">
              <a:avLst/>
            </a:prstGeom>
            <a:ln w="28575">
              <a:solidFill>
                <a:srgbClr val="EBE98F"/>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9" name="TextBox 298">
              <a:extLst>
                <a:ext uri="{FF2B5EF4-FFF2-40B4-BE49-F238E27FC236}">
                  <a16:creationId xmlns:a16="http://schemas.microsoft.com/office/drawing/2014/main" id="{BEC76AE2-6B47-4E18-13C0-4049500E4F02}"/>
                </a:ext>
              </a:extLst>
            </p:cNvPr>
            <p:cNvSpPr txBox="1"/>
            <p:nvPr/>
          </p:nvSpPr>
          <p:spPr>
            <a:xfrm>
              <a:off x="2096171" y="3311838"/>
              <a:ext cx="731519" cy="138499"/>
            </a:xfrm>
            <a:prstGeom prst="rect">
              <a:avLst/>
            </a:prstGeom>
            <a:solidFill>
              <a:schemeClr val="bg1"/>
            </a:solidFill>
          </p:spPr>
          <p:txBody>
            <a:bodyPr wrap="square" lIns="0" tIns="0" rIns="0" bIns="0" rtlCol="0">
              <a:spAutoFit/>
            </a:bodyPr>
            <a:lstStyle/>
            <a:p>
              <a:r>
                <a:rPr lang="en-US" sz="900" i="1" dirty="0"/>
                <a:t>Temp + Precip</a:t>
              </a:r>
            </a:p>
          </p:txBody>
        </p:sp>
      </p:grpSp>
      <p:sp>
        <p:nvSpPr>
          <p:cNvPr id="317" name="Content Placeholder 2">
            <a:extLst>
              <a:ext uri="{FF2B5EF4-FFF2-40B4-BE49-F238E27FC236}">
                <a16:creationId xmlns:a16="http://schemas.microsoft.com/office/drawing/2014/main" id="{4B807845-F091-8829-8134-960BE309FE37}"/>
              </a:ext>
            </a:extLst>
          </p:cNvPr>
          <p:cNvSpPr txBox="1">
            <a:spLocks/>
          </p:cNvSpPr>
          <p:nvPr/>
        </p:nvSpPr>
        <p:spPr>
          <a:xfrm>
            <a:off x="8495218" y="403426"/>
            <a:ext cx="3235182" cy="2262294"/>
          </a:xfrm>
          <a:prstGeom prst="rect">
            <a:avLst/>
          </a:prstGeom>
          <a:noFill/>
        </p:spPr>
        <p:txBody>
          <a:bodyPr vert="horz" lIns="182880" tIns="182880" rIns="182880" bIns="1828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100" b="1" u="sng" dirty="0"/>
              <a:t>CORE ELEMENT DESIGN</a:t>
            </a:r>
          </a:p>
          <a:p>
            <a:pPr marL="171450" indent="-171450" algn="just">
              <a:lnSpc>
                <a:spcPct val="100000"/>
              </a:lnSpc>
              <a:spcBef>
                <a:spcPts val="0"/>
              </a:spcBef>
              <a:spcAft>
                <a:spcPts val="600"/>
              </a:spcAft>
              <a:buFont typeface="+mj-lt"/>
              <a:buAutoNum type="arabicPeriod"/>
            </a:pPr>
            <a:r>
              <a:rPr lang="en-US" sz="1000" dirty="0"/>
              <a:t>Created </a:t>
            </a:r>
            <a:r>
              <a:rPr lang="en-US" sz="1000" b="1" dirty="0"/>
              <a:t>Gradio user interface </a:t>
            </a:r>
            <a:r>
              <a:rPr lang="en-US" sz="1000" dirty="0"/>
              <a:t>to capture initial inputs to be predicted  </a:t>
            </a:r>
          </a:p>
          <a:p>
            <a:pPr marL="171450" indent="-171450" algn="just">
              <a:lnSpc>
                <a:spcPct val="100000"/>
              </a:lnSpc>
              <a:spcBef>
                <a:spcPts val="0"/>
              </a:spcBef>
              <a:spcAft>
                <a:spcPts val="600"/>
              </a:spcAft>
              <a:buFont typeface="+mj-lt"/>
              <a:buAutoNum type="arabicPeriod"/>
            </a:pPr>
            <a:r>
              <a:rPr lang="en-US" sz="1000" dirty="0"/>
              <a:t>Trained </a:t>
            </a:r>
            <a:r>
              <a:rPr lang="en-US" sz="1000" b="1" dirty="0"/>
              <a:t>linear regression model </a:t>
            </a:r>
            <a:r>
              <a:rPr lang="en-US" sz="1000" dirty="0"/>
              <a:t>on historic weather (features) and historic crop performance (target) to predict future crop performance</a:t>
            </a:r>
          </a:p>
          <a:p>
            <a:pPr marL="171450" indent="-171450" algn="just">
              <a:lnSpc>
                <a:spcPct val="100000"/>
              </a:lnSpc>
              <a:spcBef>
                <a:spcPts val="0"/>
              </a:spcBef>
              <a:spcAft>
                <a:spcPts val="600"/>
              </a:spcAft>
              <a:buFont typeface="+mj-lt"/>
              <a:buAutoNum type="arabicPeriod"/>
            </a:pPr>
            <a:r>
              <a:rPr lang="en-US" sz="1000" dirty="0"/>
              <a:t>Developed </a:t>
            </a:r>
            <a:r>
              <a:rPr lang="en-US" sz="1000" b="1" dirty="0"/>
              <a:t>decision logic model </a:t>
            </a:r>
            <a:r>
              <a:rPr lang="en-US" sz="1000" dirty="0"/>
              <a:t>to categorize crops into three performance categories.</a:t>
            </a:r>
          </a:p>
          <a:p>
            <a:pPr marL="171450" indent="-171450" algn="just">
              <a:lnSpc>
                <a:spcPct val="100000"/>
              </a:lnSpc>
              <a:spcBef>
                <a:spcPts val="0"/>
              </a:spcBef>
              <a:spcAft>
                <a:spcPts val="600"/>
              </a:spcAft>
              <a:buFont typeface="+mj-lt"/>
              <a:buAutoNum type="arabicPeriod"/>
            </a:pPr>
            <a:r>
              <a:rPr lang="en-US" sz="1000" dirty="0"/>
              <a:t>Equipped </a:t>
            </a:r>
            <a:r>
              <a:rPr lang="en-US" sz="1000" b="1" dirty="0"/>
              <a:t>RAG-enhanced LLM </a:t>
            </a:r>
            <a:r>
              <a:rPr lang="en-US" sz="1000" dirty="0"/>
              <a:t>with agricultural resource material with pair classifier outputs with custom recommendations.</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3794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5EA767-401D-0D63-C683-6370016F12E0}"/>
              </a:ext>
            </a:extLst>
          </p:cNvPr>
          <p:cNvSpPr/>
          <p:nvPr/>
        </p:nvSpPr>
        <p:spPr>
          <a:xfrm>
            <a:off x="7790277" y="2655015"/>
            <a:ext cx="423453" cy="285173"/>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NPL</a:t>
            </a:r>
          </a:p>
        </p:txBody>
      </p:sp>
    </p:spTree>
    <p:extLst>
      <p:ext uri="{BB962C8B-B14F-4D97-AF65-F5344CB8AC3E}">
        <p14:creationId xmlns:p14="http://schemas.microsoft.com/office/powerpoint/2010/main" val="101530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58560" y="971759"/>
            <a:ext cx="5065432" cy="123052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CROP PREDICTION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6</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For each NC crop type, predict </a:t>
            </a:r>
            <a:r>
              <a:rPr lang="en-US" dirty="0">
                <a:solidFill>
                  <a:srgbClr val="FF0000"/>
                </a:solidFill>
              </a:rPr>
              <a:t>crop yields, crop values, confidence levels </a:t>
            </a:r>
            <a:r>
              <a:rPr lang="en-US" dirty="0"/>
              <a:t>given a users [input 1, input 2 ..]</a:t>
            </a:r>
            <a:endParaRPr lang="en-US" sz="1600" b="1" dirty="0"/>
          </a:p>
          <a:p>
            <a:pPr marL="0" indent="0">
              <a:buNone/>
            </a:pPr>
            <a:endParaRPr lang="en-US" sz="1600" b="1" dirty="0"/>
          </a:p>
          <a:p>
            <a:pPr marL="0" indent="0">
              <a:buNone/>
            </a:pPr>
            <a:r>
              <a:rPr lang="en-US" sz="1600" b="1" dirty="0"/>
              <a:t>ML Model (Supervised Learning)</a:t>
            </a:r>
          </a:p>
          <a:p>
            <a:pPr>
              <a:buFont typeface="Wingdings" panose="05000000000000000000" pitchFamily="2" charset="2"/>
              <a:buChar char="§"/>
            </a:pPr>
            <a:r>
              <a:rPr lang="en-US" dirty="0"/>
              <a:t>Model Selection</a:t>
            </a:r>
          </a:p>
          <a:p>
            <a:pPr lvl="1">
              <a:buSzPct val="75000"/>
              <a:buFont typeface="Wingdings 3" panose="05040102010807070707" pitchFamily="18" charset="2"/>
              <a:buChar char="u"/>
            </a:pPr>
            <a:r>
              <a:rPr lang="en-US" sz="1400" dirty="0">
                <a:highlight>
                  <a:srgbClr val="FFFF00"/>
                </a:highlight>
              </a:rPr>
              <a:t>[Model selected]</a:t>
            </a:r>
          </a:p>
          <a:p>
            <a:pPr>
              <a:buFont typeface="Wingdings" panose="05000000000000000000" pitchFamily="2" charset="2"/>
              <a:buChar char="§"/>
            </a:pPr>
            <a:r>
              <a:rPr lang="en-US" dirty="0"/>
              <a:t>Model Training</a:t>
            </a:r>
          </a:p>
          <a:p>
            <a:pPr lvl="1">
              <a:buSzPct val="75000"/>
              <a:buFont typeface="Wingdings 3" panose="05040102010807070707" pitchFamily="18" charset="2"/>
              <a:buChar char="u"/>
            </a:pPr>
            <a:r>
              <a:rPr lang="en-US" sz="1400" dirty="0">
                <a:highlight>
                  <a:srgbClr val="FFFF00"/>
                </a:highlight>
              </a:rPr>
              <a:t>[training data,  features and targets]</a:t>
            </a:r>
          </a:p>
          <a:p>
            <a:pPr lvl="1">
              <a:buSzPct val="75000"/>
              <a:buFont typeface="Wingdings 3" panose="05040102010807070707" pitchFamily="18" charset="2"/>
              <a:buChar char="u"/>
            </a:pPr>
            <a:r>
              <a:rPr lang="en-US" sz="1400" dirty="0">
                <a:highlight>
                  <a:srgbClr val="FFFF00"/>
                </a:highlight>
              </a:rPr>
              <a:t>[notable data manipulation and /or observations]</a:t>
            </a:r>
          </a:p>
          <a:p>
            <a:pPr lvl="1">
              <a:buSzPct val="75000"/>
              <a:buFont typeface="Wingdings 3" panose="05040102010807070707" pitchFamily="18" charset="2"/>
              <a:buChar char="u"/>
            </a:pPr>
            <a:r>
              <a:rPr lang="en-US" sz="1400" dirty="0">
                <a:highlight>
                  <a:srgbClr val="FFFF00"/>
                </a:highlight>
              </a:rPr>
              <a:t>[model scoring and initial performance]</a:t>
            </a:r>
            <a:r>
              <a:rPr lang="en-US" sz="1400" dirty="0"/>
              <a:t>		</a:t>
            </a:r>
          </a:p>
          <a:p>
            <a:pPr>
              <a:buFont typeface="Wingdings" panose="05000000000000000000" pitchFamily="2" charset="2"/>
              <a:buChar char="§"/>
            </a:pPr>
            <a:r>
              <a:rPr lang="en-US" dirty="0"/>
              <a:t>Model Optimization</a:t>
            </a:r>
          </a:p>
          <a:p>
            <a:pPr lvl="1">
              <a:buSzPct val="75000"/>
              <a:buFont typeface="Wingdings 3" panose="05040102010807070707" pitchFamily="18" charset="2"/>
              <a:buChar char="u"/>
            </a:pPr>
            <a:r>
              <a:rPr lang="en-US" sz="1400" dirty="0">
                <a:highlight>
                  <a:srgbClr val="FFFF00"/>
                </a:highlight>
              </a:rPr>
              <a:t>[optimization strategies applied]</a:t>
            </a:r>
          </a:p>
          <a:p>
            <a:pPr lvl="1">
              <a:buSzPct val="75000"/>
              <a:buFont typeface="Wingdings 3" panose="05040102010807070707" pitchFamily="18" charset="2"/>
              <a:buChar char="u"/>
            </a:pPr>
            <a:r>
              <a:rPr lang="en-US" sz="1400" dirty="0">
                <a:highlight>
                  <a:srgbClr val="FFFF00"/>
                </a:highlight>
              </a:rPr>
              <a:t>[final performance]</a:t>
            </a:r>
            <a:endParaRPr lang="en-US" dirty="0"/>
          </a:p>
        </p:txBody>
      </p:sp>
      <p:sp>
        <p:nvSpPr>
          <p:cNvPr id="6" name="Content Placeholder 7">
            <a:extLst>
              <a:ext uri="{FF2B5EF4-FFF2-40B4-BE49-F238E27FC236}">
                <a16:creationId xmlns:a16="http://schemas.microsoft.com/office/drawing/2014/main" id="{CDA163A2-B44B-2084-C952-6F2D8560C758}"/>
              </a:ext>
            </a:extLst>
          </p:cNvPr>
          <p:cNvSpPr txBox="1">
            <a:spLocks/>
          </p:cNvSpPr>
          <p:nvPr/>
        </p:nvSpPr>
        <p:spPr>
          <a:xfrm>
            <a:off x="6783640" y="971759"/>
            <a:ext cx="4749800" cy="5196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Data Pipeline and Wrap Around Code</a:t>
            </a:r>
          </a:p>
          <a:p>
            <a:pPr>
              <a:buFont typeface="Wingdings" panose="05000000000000000000" pitchFamily="2" charset="2"/>
              <a:buChar char="§"/>
            </a:pPr>
            <a:r>
              <a:rPr lang="en-US" dirty="0"/>
              <a:t>[Data manipulations between user input and model input]</a:t>
            </a:r>
          </a:p>
          <a:p>
            <a:pPr lvl="1">
              <a:buSzPct val="75000"/>
              <a:buFont typeface="Wingdings 3" panose="05040102010807070707" pitchFamily="18" charset="2"/>
              <a:buChar char="u"/>
            </a:pPr>
            <a:r>
              <a:rPr lang="en-US" sz="1400" dirty="0">
                <a:highlight>
                  <a:srgbClr val="FFFF00"/>
                </a:highlight>
              </a:rPr>
              <a:t>weather forecast access</a:t>
            </a:r>
          </a:p>
          <a:p>
            <a:pPr lvl="1">
              <a:buSzPct val="75000"/>
              <a:buFont typeface="Wingdings 3" panose="05040102010807070707" pitchFamily="18" charset="2"/>
              <a:buChar char="u"/>
            </a:pPr>
            <a:r>
              <a:rPr lang="en-US" sz="1400" dirty="0">
                <a:highlight>
                  <a:srgbClr val="FFFF00"/>
                </a:highlight>
              </a:rPr>
              <a:t>point</a:t>
            </a:r>
            <a:r>
              <a:rPr lang="en-US" sz="1400" dirty="0"/>
              <a:t>		</a:t>
            </a:r>
          </a:p>
          <a:p>
            <a:pPr>
              <a:buFont typeface="Wingdings" panose="05000000000000000000" pitchFamily="2" charset="2"/>
              <a:buChar char="§"/>
            </a:pPr>
            <a:r>
              <a:rPr lang="en-US" dirty="0"/>
              <a:t>[Data manipulations between model output and next component (decision logic model)]</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endParaRPr lang="en-US" sz="1600" dirty="0"/>
          </a:p>
          <a:p>
            <a:pPr marL="0" indent="0">
              <a:buFont typeface="Arial" panose="020B0604020202020204" pitchFamily="34" charset="0"/>
              <a:buNone/>
            </a:pPr>
            <a:endParaRPr lang="en-US" sz="1600" dirty="0"/>
          </a:p>
        </p:txBody>
      </p:sp>
      <p:sp>
        <p:nvSpPr>
          <p:cNvPr id="10" name="Rectangle 9">
            <a:extLst>
              <a:ext uri="{FF2B5EF4-FFF2-40B4-BE49-F238E27FC236}">
                <a16:creationId xmlns:a16="http://schemas.microsoft.com/office/drawing/2014/main" id="{311B0302-FEE7-2DCC-64C6-E6FC480C65A9}"/>
              </a:ext>
            </a:extLst>
          </p:cNvPr>
          <p:cNvSpPr/>
          <p:nvPr/>
        </p:nvSpPr>
        <p:spPr>
          <a:xfrm>
            <a:off x="9272789" y="-126178"/>
            <a:ext cx="2829059" cy="60663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Added some placeholder content for consideration</a:t>
            </a:r>
          </a:p>
        </p:txBody>
      </p:sp>
    </p:spTree>
    <p:extLst>
      <p:ext uri="{BB962C8B-B14F-4D97-AF65-F5344CB8AC3E}">
        <p14:creationId xmlns:p14="http://schemas.microsoft.com/office/powerpoint/2010/main" val="13703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9"/>
            <a:ext cx="5065432" cy="1526742"/>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DECISION LOGIC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7</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predicted yield, production value and confidence level of prediction, label each crop as a ‘High’, ‘Moderate’, or ‘Low’ performer and generate justification narrative for determination.</a:t>
            </a:r>
          </a:p>
          <a:p>
            <a:pPr marL="0" indent="0">
              <a:buNone/>
            </a:pPr>
            <a:endParaRPr lang="en-US" sz="1600" b="1" dirty="0"/>
          </a:p>
          <a:p>
            <a:pPr marL="0" indent="0">
              <a:buNone/>
            </a:pPr>
            <a:r>
              <a:rPr lang="en-US" sz="1600" b="1" dirty="0"/>
              <a:t>Crop Labeling</a:t>
            </a:r>
          </a:p>
          <a:p>
            <a:pPr>
              <a:buFont typeface="Wingdings" panose="05000000000000000000" pitchFamily="2" charset="2"/>
              <a:buChar char="§"/>
            </a:pPr>
            <a:r>
              <a:rPr lang="en-US" dirty="0"/>
              <a:t>[Method for categorizing]</a:t>
            </a:r>
          </a:p>
          <a:p>
            <a:pPr lvl="1">
              <a:buSzPct val="75000"/>
              <a:buFont typeface="Wingdings 3" panose="05040102010807070707" pitchFamily="18" charset="2"/>
              <a:buChar char="u"/>
            </a:pPr>
            <a:r>
              <a:rPr lang="en-US" sz="1400" dirty="0">
                <a:highlight>
                  <a:srgbClr val="FFFF00"/>
                </a:highlight>
              </a:rPr>
              <a:t>[data description]</a:t>
            </a:r>
          </a:p>
          <a:p>
            <a:pPr lvl="1">
              <a:buSzPct val="75000"/>
              <a:buFont typeface="Wingdings 3" panose="05040102010807070707" pitchFamily="18" charset="2"/>
              <a:buChar char="u"/>
            </a:pPr>
            <a:r>
              <a:rPr lang="en-US" sz="1400" dirty="0">
                <a:highlight>
                  <a:srgbClr val="FFFF00"/>
                </a:highlight>
              </a:rPr>
              <a:t>[tools/techniques]</a:t>
            </a:r>
          </a:p>
          <a:p>
            <a:pPr>
              <a:buFont typeface="Wingdings" panose="05000000000000000000" pitchFamily="2" charset="2"/>
              <a:buChar char="§"/>
            </a:pPr>
            <a:r>
              <a:rPr lang="en-US" dirty="0"/>
              <a:t>[Considerations]</a:t>
            </a:r>
          </a:p>
          <a:p>
            <a:pPr lvl="1">
              <a:buSzPct val="75000"/>
              <a:buFont typeface="Wingdings 3" panose="05040102010807070707" pitchFamily="18" charset="2"/>
              <a:buChar char="u"/>
            </a:pPr>
            <a:r>
              <a:rPr lang="en-US" sz="1400" dirty="0">
                <a:highlight>
                  <a:srgbClr val="FFFF00"/>
                </a:highlight>
              </a:rPr>
              <a:t>[likelihood of upside/downside]</a:t>
            </a:r>
          </a:p>
          <a:p>
            <a:pPr lvl="1">
              <a:buSzPct val="75000"/>
              <a:buFont typeface="Wingdings 3" panose="05040102010807070707" pitchFamily="18" charset="2"/>
              <a:buChar char="u"/>
            </a:pPr>
            <a:r>
              <a:rPr lang="en-US" sz="1400" dirty="0">
                <a:highlight>
                  <a:srgbClr val="FFFF00"/>
                </a:highlight>
              </a:rPr>
              <a:t>[confidence of model and weather predictions]</a:t>
            </a:r>
          </a:p>
          <a:p>
            <a:pPr lvl="1">
              <a:buSzPct val="75000"/>
              <a:buFont typeface="Wingdings 3" panose="05040102010807070707" pitchFamily="18" charset="2"/>
              <a:buChar char="u"/>
            </a:pPr>
            <a:r>
              <a:rPr lang="en-US" sz="1400" dirty="0">
                <a:highlight>
                  <a:srgbClr val="FFFF00"/>
                </a:highlight>
              </a:rPr>
              <a:t>[logic model – translation into code]</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22783" y="-397311"/>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will be a list of </a:t>
            </a:r>
            <a:r>
              <a:rPr lang="en-US" sz="1600" b="1" dirty="0">
                <a:solidFill>
                  <a:srgbClr val="FFFF00"/>
                </a:solidFill>
                <a:effectLst/>
                <a:latin typeface="+mj-lt"/>
              </a:rPr>
              <a:t>list of yields (%), list of production values ($/acre) and list of confidence values (float)</a:t>
            </a:r>
            <a:endParaRPr lang="en-US" sz="1600" b="1" dirty="0">
              <a:solidFill>
                <a:srgbClr val="FFFF00"/>
              </a:solidFill>
              <a:latin typeface="+mj-lt"/>
            </a:endParaRP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Justification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4348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8"/>
            <a:ext cx="5065432" cy="1681289"/>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RECOMMENDATION BUILDER</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8</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the determination of crop performances and associated  justification, create recommendation narrative for each crop and why the recommendation has been made (justification). Supplement final recommendations with any useful information that may de-risk actions.</a:t>
            </a:r>
          </a:p>
          <a:p>
            <a:pPr marL="0" indent="0">
              <a:buNone/>
            </a:pPr>
            <a:endParaRPr lang="en-US" sz="1600" b="1" dirty="0"/>
          </a:p>
          <a:p>
            <a:pPr marL="0" indent="0">
              <a:buNone/>
            </a:pPr>
            <a:r>
              <a:rPr lang="en-US" sz="1600" b="1" dirty="0"/>
              <a:t>RAG-Enhanced LLM</a:t>
            </a:r>
          </a:p>
          <a:p>
            <a:pPr>
              <a:buFont typeface="Wingdings" panose="05000000000000000000" pitchFamily="2" charset="2"/>
              <a:buChar char="§"/>
            </a:pPr>
            <a:r>
              <a:rPr lang="en-US" dirty="0"/>
              <a:t>[Architecture]</a:t>
            </a:r>
          </a:p>
          <a:p>
            <a:pPr lvl="1">
              <a:buSzPct val="75000"/>
              <a:buFont typeface="Wingdings 3" panose="05040102010807070707" pitchFamily="18" charset="2"/>
              <a:buChar char="u"/>
            </a:pPr>
            <a:r>
              <a:rPr lang="en-US" sz="1400" dirty="0">
                <a:highlight>
                  <a:srgbClr val="FFFF00"/>
                </a:highlight>
              </a:rPr>
              <a:t>[document loader]</a:t>
            </a:r>
          </a:p>
          <a:p>
            <a:pPr lvl="1">
              <a:buSzPct val="75000"/>
              <a:buFont typeface="Wingdings 3" panose="05040102010807070707" pitchFamily="18" charset="2"/>
              <a:buChar char="u"/>
            </a:pPr>
            <a:r>
              <a:rPr lang="en-US" sz="1400" dirty="0">
                <a:highlight>
                  <a:srgbClr val="FFFF00"/>
                </a:highlight>
              </a:rPr>
              <a:t>Embedding model </a:t>
            </a:r>
          </a:p>
          <a:p>
            <a:pPr lvl="1">
              <a:buSzPct val="75000"/>
              <a:buFont typeface="Wingdings 3" panose="05040102010807070707" pitchFamily="18" charset="2"/>
              <a:buChar char="u"/>
            </a:pPr>
            <a:r>
              <a:rPr lang="en-US" sz="1400" dirty="0">
                <a:highlight>
                  <a:srgbClr val="FFFF00"/>
                </a:highlight>
              </a:rPr>
              <a:t>[</a:t>
            </a:r>
            <a:r>
              <a:rPr lang="en-US" sz="1400" dirty="0" err="1">
                <a:highlight>
                  <a:srgbClr val="FFFF00"/>
                </a:highlight>
              </a:rPr>
              <a:t>Retriver</a:t>
            </a:r>
            <a:r>
              <a:rPr lang="en-US" sz="1400" dirty="0">
                <a:highlight>
                  <a:srgbClr val="FFFF00"/>
                </a:highlight>
              </a:rPr>
              <a:t>]</a:t>
            </a:r>
          </a:p>
          <a:p>
            <a:pPr lvl="1">
              <a:buSzPct val="75000"/>
              <a:buFont typeface="Wingdings 3" panose="05040102010807070707" pitchFamily="18" charset="2"/>
              <a:buChar char="u"/>
            </a:pPr>
            <a:r>
              <a:rPr lang="en-US" sz="1400" dirty="0">
                <a:highlight>
                  <a:srgbClr val="FFFF00"/>
                </a:highlight>
              </a:rPr>
              <a:t>Query LLM</a:t>
            </a:r>
          </a:p>
          <a:p>
            <a:pPr>
              <a:buFont typeface="Wingdings" panose="05000000000000000000" pitchFamily="2" charset="2"/>
              <a:buChar char="§"/>
            </a:pPr>
            <a:r>
              <a:rPr lang="en-US" dirty="0"/>
              <a:t>[RAG Information]</a:t>
            </a:r>
          </a:p>
          <a:p>
            <a:pPr lvl="1">
              <a:buSzPct val="75000"/>
              <a:buFont typeface="Wingdings 3" panose="05040102010807070707" pitchFamily="18" charset="2"/>
              <a:buChar char="u"/>
            </a:pPr>
            <a:r>
              <a:rPr lang="en-US" sz="1400" dirty="0">
                <a:highlight>
                  <a:srgbClr val="FFFF00"/>
                </a:highlight>
              </a:rPr>
              <a:t>[type and volume of docs]</a:t>
            </a:r>
          </a:p>
          <a:p>
            <a:pPr lvl="1">
              <a:buSzPct val="75000"/>
              <a:buFont typeface="Wingdings 3" panose="05040102010807070707" pitchFamily="18" charset="2"/>
              <a:buChar char="u"/>
            </a:pPr>
            <a:r>
              <a:rPr lang="en-US" sz="1400" dirty="0">
                <a:highlight>
                  <a:srgbClr val="FFFF00"/>
                </a:highlight>
              </a:rPr>
              <a:t>[special processing]</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35662" y="-405090"/>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is a </a:t>
            </a:r>
            <a:r>
              <a:rPr lang="en-US" sz="1600" b="1" dirty="0" err="1">
                <a:solidFill>
                  <a:srgbClr val="FFFF00"/>
                </a:solidFill>
                <a:latin typeface="+mj-lt"/>
              </a:rPr>
              <a:t>dataframe</a:t>
            </a:r>
            <a:r>
              <a:rPr lang="en-US" sz="1600" b="1" dirty="0">
                <a:solidFill>
                  <a:srgbClr val="FFFF00"/>
                </a:solidFill>
                <a:latin typeface="+mj-lt"/>
              </a:rPr>
              <a:t> with values and text</a:t>
            </a: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Recommendation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3167929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9</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972457"/>
            <a:ext cx="3964806" cy="5204506"/>
          </a:xfrm>
        </p:spPr>
        <p:txBody>
          <a:bodyPr>
            <a:normAutofit/>
          </a:bodyPr>
          <a:lstStyle/>
          <a:p>
            <a:r>
              <a:rPr lang="en-US" sz="1600" dirty="0">
                <a:highlight>
                  <a:srgbClr val="FFFF00"/>
                </a:highlight>
              </a:rPr>
              <a:t>What did we learn about impact of Weather to Crops</a:t>
            </a:r>
          </a:p>
          <a:p>
            <a:r>
              <a:rPr lang="en-US" sz="1600" dirty="0">
                <a:highlight>
                  <a:srgbClr val="FFFF00"/>
                </a:highlight>
              </a:rPr>
              <a:t>What value is created with the tool we built</a:t>
            </a:r>
          </a:p>
          <a:p>
            <a:endParaRPr lang="en-US" sz="1600" dirty="0"/>
          </a:p>
          <a:p>
            <a:pPr marL="0" indent="0">
              <a:buNone/>
            </a:pPr>
            <a:endParaRPr lang="en-US" sz="1600" dirty="0"/>
          </a:p>
          <a:p>
            <a:endParaRPr lang="en-US" sz="1600" dirty="0"/>
          </a:p>
          <a:p>
            <a:endParaRPr lang="en-US" sz="1600" dirty="0"/>
          </a:p>
        </p:txBody>
      </p:sp>
      <p:grpSp>
        <p:nvGrpSpPr>
          <p:cNvPr id="56" name="Group 55">
            <a:extLst>
              <a:ext uri="{FF2B5EF4-FFF2-40B4-BE49-F238E27FC236}">
                <a16:creationId xmlns:a16="http://schemas.microsoft.com/office/drawing/2014/main" id="{FAB5D78B-51D4-295B-4702-66A2B21EDB88}"/>
              </a:ext>
            </a:extLst>
          </p:cNvPr>
          <p:cNvGrpSpPr/>
          <p:nvPr/>
        </p:nvGrpSpPr>
        <p:grpSpPr>
          <a:xfrm>
            <a:off x="6535581" y="783772"/>
            <a:ext cx="4909455" cy="5112530"/>
            <a:chOff x="915751" y="1013796"/>
            <a:chExt cx="4909455" cy="5112530"/>
          </a:xfrm>
        </p:grpSpPr>
        <p:sp>
          <p:nvSpPr>
            <p:cNvPr id="53" name="Rectangle 52">
              <a:extLst>
                <a:ext uri="{FF2B5EF4-FFF2-40B4-BE49-F238E27FC236}">
                  <a16:creationId xmlns:a16="http://schemas.microsoft.com/office/drawing/2014/main" id="{205A005A-99DB-C7A2-5836-CB723AD60660}"/>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cientist male with solid fill">
              <a:extLst>
                <a:ext uri="{FF2B5EF4-FFF2-40B4-BE49-F238E27FC236}">
                  <a16:creationId xmlns:a16="http://schemas.microsoft.com/office/drawing/2014/main" id="{C9889600-5029-DE2B-09F8-7E603E48C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145" y="3494516"/>
              <a:ext cx="640080" cy="640080"/>
            </a:xfrm>
            <a:prstGeom prst="rect">
              <a:avLst/>
            </a:prstGeom>
          </p:spPr>
        </p:pic>
        <p:pic>
          <p:nvPicPr>
            <p:cNvPr id="45" name="Graphic 44" descr="Watering Plant with solid fill">
              <a:extLst>
                <a:ext uri="{FF2B5EF4-FFF2-40B4-BE49-F238E27FC236}">
                  <a16:creationId xmlns:a16="http://schemas.microsoft.com/office/drawing/2014/main" id="{B88D4082-A4B2-128F-968C-30398B874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6025" y="1784684"/>
              <a:ext cx="640080" cy="640080"/>
            </a:xfrm>
            <a:prstGeom prst="rect">
              <a:avLst/>
            </a:prstGeom>
          </p:spPr>
        </p:pic>
        <p:sp>
          <p:nvSpPr>
            <p:cNvPr id="50" name="Content Placeholder 6">
              <a:extLst>
                <a:ext uri="{FF2B5EF4-FFF2-40B4-BE49-F238E27FC236}">
                  <a16:creationId xmlns:a16="http://schemas.microsoft.com/office/drawing/2014/main" id="{C02967DC-ADA3-629E-E3E0-9C3A029183A7}"/>
                </a:ext>
              </a:extLst>
            </p:cNvPr>
            <p:cNvSpPr txBox="1">
              <a:spLocks/>
            </p:cNvSpPr>
            <p:nvPr/>
          </p:nvSpPr>
          <p:spPr>
            <a:xfrm>
              <a:off x="1784030" y="1574645"/>
              <a:ext cx="3861205"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Influences of Farming Practices</a:t>
              </a:r>
            </a:p>
            <a:p>
              <a:r>
                <a:rPr lang="en-US" sz="1600" dirty="0"/>
                <a:t>Individual farming practices are likely to have a material influence on historic harvest data and are not accounted for in the model</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Genetic Engineering Techniques</a:t>
              </a:r>
            </a:p>
            <a:p>
              <a:r>
                <a:rPr lang="en-US" sz="1600" dirty="0"/>
                <a:t>Model does not account for the use of seeds genetically modified for increased drought tolerance or pest resistance</a:t>
              </a:r>
            </a:p>
            <a:p>
              <a:endParaRPr lang="en-US" sz="1600" dirty="0"/>
            </a:p>
          </p:txBody>
        </p:sp>
        <p:sp>
          <p:nvSpPr>
            <p:cNvPr id="55" name="TextBox 54">
              <a:extLst>
                <a:ext uri="{FF2B5EF4-FFF2-40B4-BE49-F238E27FC236}">
                  <a16:creationId xmlns:a16="http://schemas.microsoft.com/office/drawing/2014/main" id="{25D87F8A-7770-B26D-FEE0-4AED9A35EC31}"/>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LIMITATIONS</a:t>
              </a:r>
            </a:p>
          </p:txBody>
        </p:sp>
      </p:grpSp>
      <p:sp>
        <p:nvSpPr>
          <p:cNvPr id="7" name="Rectangle 6">
            <a:extLst>
              <a:ext uri="{FF2B5EF4-FFF2-40B4-BE49-F238E27FC236}">
                <a16:creationId xmlns:a16="http://schemas.microsoft.com/office/drawing/2014/main" id="{D14064AA-D5D2-DA79-6B73-0603D5F14C9D}"/>
              </a:ext>
            </a:extLst>
          </p:cNvPr>
          <p:cNvSpPr/>
          <p:nvPr/>
        </p:nvSpPr>
        <p:spPr>
          <a:xfrm>
            <a:off x="8306873" y="-265632"/>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Added some thoughts (to be revised)</a:t>
            </a:r>
          </a:p>
        </p:txBody>
      </p:sp>
    </p:spTree>
    <p:extLst>
      <p:ext uri="{BB962C8B-B14F-4D97-AF65-F5344CB8AC3E}">
        <p14:creationId xmlns:p14="http://schemas.microsoft.com/office/powerpoint/2010/main" val="4242904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6080</TotalTime>
  <Words>1893</Words>
  <Application>Microsoft Office PowerPoint</Application>
  <PresentationFormat>Widescreen</PresentationFormat>
  <Paragraphs>397</Paragraphs>
  <Slides>17</Slides>
  <Notes>10</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Aptos</vt:lpstr>
      <vt:lpstr>Aptos Black</vt:lpstr>
      <vt:lpstr>Aptos Display</vt:lpstr>
      <vt:lpstr>Aptos Narrow</vt:lpstr>
      <vt:lpstr>Arial</vt:lpstr>
      <vt:lpstr>Consolas</vt:lpstr>
      <vt:lpstr>Open Sans</vt:lpstr>
      <vt:lpstr>Segoe UI Black</vt:lpstr>
      <vt:lpstr>Wingdings</vt:lpstr>
      <vt:lpstr>Wingdings 3</vt:lpstr>
      <vt:lpstr>Office Theme</vt:lpstr>
      <vt:lpstr>Planning for the Impacts of Climate Change on North Carolina’s Agricultural Sector</vt:lpstr>
      <vt:lpstr>PowerPoint Presentation</vt:lpstr>
      <vt:lpstr>EXECUTIVE SUMMARY</vt:lpstr>
      <vt:lpstr>BACKGROUND</vt:lpstr>
      <vt:lpstr>APPROACH</vt:lpstr>
      <vt:lpstr>MODELING AND ANALYSIS | CROP PREDICTION MODEL</vt:lpstr>
      <vt:lpstr>MODELING AND ANALYSIS | DECISION LOGIC MODEL</vt:lpstr>
      <vt:lpstr>MODELING AND ANALYSIS | RECOMMENDATION BUILDER</vt:lpstr>
      <vt:lpstr>RESULTS AND CONCLUSIONS</vt:lpstr>
      <vt:lpstr>ADDITIONAL INVESTIGATION AREAS</vt:lpstr>
      <vt:lpstr>REFERENCE CONTENT</vt:lpstr>
      <vt:lpstr>Place holder</vt:lpstr>
      <vt:lpstr>Precipitation and Temperature Data Source</vt:lpstr>
      <vt:lpstr>PowerPoint Presentation</vt:lpstr>
      <vt:lpstr>APPROACH</vt:lpstr>
      <vt:lpstr>APPROACH</vt:lpstr>
      <vt:lpstr>Planning and Protecting North Carolina Farmland  against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2</cp:revision>
  <dcterms:created xsi:type="dcterms:W3CDTF">2024-05-13T18:04:40Z</dcterms:created>
  <dcterms:modified xsi:type="dcterms:W3CDTF">2024-08-26T20:51:09Z</dcterms:modified>
</cp:coreProperties>
</file>